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61" r:id="rId4"/>
    <p:sldId id="260" r:id="rId5"/>
    <p:sldId id="272" r:id="rId6"/>
    <p:sldId id="268" r:id="rId7"/>
    <p:sldId id="273" r:id="rId8"/>
    <p:sldId id="262" r:id="rId9"/>
    <p:sldId id="266" r:id="rId10"/>
    <p:sldId id="270" r:id="rId11"/>
    <p:sldId id="271" r:id="rId12"/>
  </p:sldIdLst>
  <p:sldSz cx="12188825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FF6E8"/>
          </a:solidFill>
        </a:fill>
      </a:tcStyle>
    </a:wholeTbl>
    <a:band1H>
      <a:tcStyle>
        <a:tcBdr/>
        <a:fill>
          <a:solidFill>
            <a:srgbClr val="DEECCE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EECCE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99CB38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99CB38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99CB38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99CB38"/>
          </a:solidFill>
        </a:fill>
      </a:tcStyle>
    </a:firstRow>
  </a:tblStyle>
  <a:tblStyle styleId="{B301B821-A1FF-4177-AEE7-76D212191A09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FF6E8"/>
          </a:solidFill>
        </a:fill>
      </a:tcStyle>
    </a:band1H>
    <a:band1V>
      <a:tcStyle>
        <a:tcBdr/>
        <a:fill>
          <a:solidFill>
            <a:srgbClr val="EFF6E8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99CB38"/>
          </a:solidFill>
        </a:fill>
      </a:tcStyle>
    </a:firstRow>
  </a:tblStyle>
  <a:tblStyle styleId="{21E4AEA4-8DFA-4A89-87EB-49C32662AFE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AF0E8"/>
          </a:solidFill>
        </a:fill>
      </a:tcStyle>
    </a:wholeTbl>
    <a:band1H>
      <a:tcStyle>
        <a:tcBdr/>
        <a:fill>
          <a:solidFill>
            <a:srgbClr val="D3E1CE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3E1CE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63A537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63A537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63A53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63A537"/>
          </a:solidFill>
        </a:fill>
      </a:tcStyle>
    </a:firstRow>
  </a:tblStyle>
  <a:tblStyle styleId="{69012ECD-51FC-41F1-AA8D-1B2483CD663E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99CB38"/>
          </a:solidFill>
        </a:fill>
      </a:tcStyle>
    </a:firstRow>
  </a:tblStyle>
  <a:tblStyle styleId="{3B4B98B0-60AC-42C2-AFA5-B58CD77FA1E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99CB3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99CB38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99CB3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48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alvenes vietturis 1">
            <a:extLst>
              <a:ext uri="{FF2B5EF4-FFF2-40B4-BE49-F238E27FC236}">
                <a16:creationId xmlns:a16="http://schemas.microsoft.com/office/drawing/2014/main" xmlns="" id="{4AD2C1C2-D982-CCC8-6EAC-91B2AEC0DEF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  <p:sp>
        <p:nvSpPr>
          <p:cNvPr id="3" name="Datuma vietturis 2">
            <a:extLst>
              <a:ext uri="{FF2B5EF4-FFF2-40B4-BE49-F238E27FC236}">
                <a16:creationId xmlns:a16="http://schemas.microsoft.com/office/drawing/2014/main" xmlns="" id="{728392BD-6C31-566F-E884-93459EC6E1A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F3F6584-2B2D-470C-973D-2397B80EBBC6}" type="datetime1">
              <a:rPr lang="lv-LV" sz="12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rPr>
              <a:pPr marL="0" marR="0" lvl="0" indent="0" algn="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13.05.2024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  <p:sp>
        <p:nvSpPr>
          <p:cNvPr id="4" name="Kājenes vietturis 3">
            <a:extLst>
              <a:ext uri="{FF2B5EF4-FFF2-40B4-BE49-F238E27FC236}">
                <a16:creationId xmlns:a16="http://schemas.microsoft.com/office/drawing/2014/main" xmlns="" id="{1E0FABAF-BE69-5C42-4AEC-B91827E2B9CE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  <p:sp>
        <p:nvSpPr>
          <p:cNvPr id="5" name="Slaida numura vietturis 4">
            <a:extLst>
              <a:ext uri="{FF2B5EF4-FFF2-40B4-BE49-F238E27FC236}">
                <a16:creationId xmlns:a16="http://schemas.microsoft.com/office/drawing/2014/main" xmlns="" id="{B8577AEE-2F74-CDE5-BA23-CA401F008EB0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CE95E9-8A6A-4FC4-B6BF-23DEE4476B84}" type="slidenum">
              <a:t>‹#›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1348565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alvenes vietturis 1">
            <a:extLst>
              <a:ext uri="{FF2B5EF4-FFF2-40B4-BE49-F238E27FC236}">
                <a16:creationId xmlns:a16="http://schemas.microsoft.com/office/drawing/2014/main" xmlns="" id="{363244AD-1DB8-D866-2D76-48493788B5C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defRPr>
            </a:lvl1pPr>
          </a:lstStyle>
          <a:p>
            <a:pPr lvl="0"/>
            <a:endParaRPr lang="lv-LV"/>
          </a:p>
        </p:txBody>
      </p:sp>
      <p:sp>
        <p:nvSpPr>
          <p:cNvPr id="3" name="Datuma vietturis 2">
            <a:extLst>
              <a:ext uri="{FF2B5EF4-FFF2-40B4-BE49-F238E27FC236}">
                <a16:creationId xmlns:a16="http://schemas.microsoft.com/office/drawing/2014/main" xmlns="" id="{6D3BF74E-4067-16BE-2740-3FDA0BD957F8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defRPr>
            </a:lvl1pPr>
          </a:lstStyle>
          <a:p>
            <a:pPr lvl="0"/>
            <a:fld id="{D582E608-69AC-4747-AED5-1A96A9D36E5C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4" name="Slaida attēla vietturis 3">
            <a:extLst>
              <a:ext uri="{FF2B5EF4-FFF2-40B4-BE49-F238E27FC236}">
                <a16:creationId xmlns:a16="http://schemas.microsoft.com/office/drawing/2014/main" xmlns="" id="{DC4E8FD8-CB42-15E3-D593-32075AE9DD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3" y="685800"/>
            <a:ext cx="6096003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Piezīmju vietturis 4">
            <a:extLst>
              <a:ext uri="{FF2B5EF4-FFF2-40B4-BE49-F238E27FC236}">
                <a16:creationId xmlns:a16="http://schemas.microsoft.com/office/drawing/2014/main" xmlns="" id="{ABB53006-66F4-CDCF-B14C-D18CF862E4F8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6" name="Kājenes vietturis 5">
            <a:extLst>
              <a:ext uri="{FF2B5EF4-FFF2-40B4-BE49-F238E27FC236}">
                <a16:creationId xmlns:a16="http://schemas.microsoft.com/office/drawing/2014/main" xmlns="" id="{28E0C57A-AFE2-3B88-354D-713981601C30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defRPr>
            </a:lvl1pPr>
          </a:lstStyle>
          <a:p>
            <a:pPr lvl="0"/>
            <a:endParaRPr lang="lv-LV"/>
          </a:p>
        </p:txBody>
      </p:sp>
      <p:sp>
        <p:nvSpPr>
          <p:cNvPr id="7" name="Slaida numura vietturis 6">
            <a:extLst>
              <a:ext uri="{FF2B5EF4-FFF2-40B4-BE49-F238E27FC236}">
                <a16:creationId xmlns:a16="http://schemas.microsoft.com/office/drawing/2014/main" xmlns="" id="{BF725B22-038C-4540-8457-7403F1DCAD76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defRPr>
            </a:lvl1pPr>
          </a:lstStyle>
          <a:p>
            <a:pPr lvl="0"/>
            <a:fld id="{BB2780A0-C71C-4048-92B0-16A5FF0868E2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13365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1218986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lv-LV" sz="1600" b="0" i="0" u="none" strike="noStrike" kern="1200" cap="none" spc="0" baseline="0">
        <a:solidFill>
          <a:srgbClr val="455F51"/>
        </a:solidFill>
        <a:uFillTx/>
        <a:latin typeface="Century Gothic" pitchFamily="34"/>
      </a:defRPr>
    </a:lvl1pPr>
    <a:lvl2pPr marL="609493" marR="0" lvl="1" indent="0" algn="l" defTabSz="1218986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lv-LV" sz="1600" b="0" i="0" u="none" strike="noStrike" kern="1200" cap="none" spc="0" baseline="0">
        <a:solidFill>
          <a:srgbClr val="455F51"/>
        </a:solidFill>
        <a:uFillTx/>
        <a:latin typeface="Century Gothic" pitchFamily="34"/>
      </a:defRPr>
    </a:lvl2pPr>
    <a:lvl3pPr marL="1218986" marR="0" lvl="2" indent="0" algn="l" defTabSz="1218986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lv-LV" sz="1600" b="0" i="0" u="none" strike="noStrike" kern="1200" cap="none" spc="0" baseline="0">
        <a:solidFill>
          <a:srgbClr val="455F51"/>
        </a:solidFill>
        <a:uFillTx/>
        <a:latin typeface="Century Gothic" pitchFamily="34"/>
      </a:defRPr>
    </a:lvl3pPr>
    <a:lvl4pPr marL="1828479" marR="0" lvl="3" indent="0" algn="l" defTabSz="1218986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lv-LV" sz="1600" b="0" i="0" u="none" strike="noStrike" kern="1200" cap="none" spc="0" baseline="0">
        <a:solidFill>
          <a:srgbClr val="455F51"/>
        </a:solidFill>
        <a:uFillTx/>
        <a:latin typeface="Century Gothic" pitchFamily="34"/>
      </a:defRPr>
    </a:lvl4pPr>
    <a:lvl5pPr marL="2437973" marR="0" lvl="4" indent="0" algn="l" defTabSz="1218986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lv-LV" sz="1600" b="0" i="0" u="none" strike="noStrike" kern="1200" cap="none" spc="0" baseline="0">
        <a:solidFill>
          <a:srgbClr val="455F51"/>
        </a:solidFill>
        <a:uFillTx/>
        <a:latin typeface="Century Gothic" pitchFamily="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05180BC6-D5BE-8921-EB6C-1B27D8361D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D48962D4-6296-7899-CEE8-984C44995BB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E0254CF1-C82A-2616-DD43-ABC12C9C63F8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4B7F16D-FE97-4665-A07F-D7AA22170066}" type="slidenum">
              <a:t>1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83033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06B70240-62C1-9E7A-6C41-E922D89C03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1367745A-E352-12C9-1196-60EB00E8C7B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FF88D4C0-81E8-B4D8-D1B0-78BE5F2C268F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2C87C32-3691-4C9E-8CEB-50F9A394E73F}" type="slidenum">
              <a:t>2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188253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0F92F7A0-F7E3-FB3D-14B0-0BDD1AB4C8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34278978-A526-98CB-CDF6-C90A3517369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E4A96514-70DD-6FEE-524B-E94DF880B2A1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C2B004B-0D2E-491C-B05E-12129F3F6E1E}" type="slidenum">
              <a:t>3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897635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D49F9FEA-F0C4-7CD4-F8E5-B71ECEA8A4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9279A6ED-410B-A7F6-CB40-AE2E78B6FD3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FE811A9D-225B-FF4C-4744-AE70C5518EEC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D7B44A-6308-49E3-82BF-D1DFAAA1C800}" type="slidenum">
              <a:t>4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268033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B0F23E87-C00D-6137-5E11-50E6883B8F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5C49CA8E-79DD-EA43-6DB1-B8C6CF30C7C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E1A72B5A-D724-D2BF-C251-7BF26B4E6397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CC135D-53B3-4A68-AC07-3E76F46B999F}" type="slidenum">
              <a:t>8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351598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>
            <a:extLst>
              <a:ext uri="{FF2B5EF4-FFF2-40B4-BE49-F238E27FC236}">
                <a16:creationId xmlns:a16="http://schemas.microsoft.com/office/drawing/2014/main" xmlns="" id="{EA83D230-6CD5-4C09-674A-9C30C8823B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iezīmju vietturis 2">
            <a:extLst>
              <a:ext uri="{FF2B5EF4-FFF2-40B4-BE49-F238E27FC236}">
                <a16:creationId xmlns:a16="http://schemas.microsoft.com/office/drawing/2014/main" xmlns="" id="{27D971E0-A23B-BEF6-4EEE-2913C4134B4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EE367AA0-BE0C-F8DF-296C-EE9A1B8494F8}"/>
              </a:ext>
            </a:extLst>
          </p:cNvPr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58638DE-7F09-4AC2-9867-0F7DA311F067}" type="slidenum">
              <a:t>9</a:t>
            </a:fld>
            <a:endParaRPr lang="lv-LV" sz="1200" b="0" i="0" u="none" strike="noStrike" kern="1200" cap="none" spc="0" baseline="0">
              <a:solidFill>
                <a:srgbClr val="455F51"/>
              </a:solidFill>
              <a:uFillTx/>
              <a:latin typeface="Century Gothic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145909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Virsraksta slaids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3" descr="Grāmatu kaudze">
            <a:extLst>
              <a:ext uri="{FF2B5EF4-FFF2-40B4-BE49-F238E27FC236}">
                <a16:creationId xmlns:a16="http://schemas.microsoft.com/office/drawing/2014/main" xmlns="" id="{E5A951A4-55AC-5246-0702-5905F4064896}"/>
              </a:ext>
            </a:extLst>
          </p:cNvPr>
          <p:cNvGrpSpPr/>
          <p:nvPr/>
        </p:nvGrpSpPr>
        <p:grpSpPr>
          <a:xfrm>
            <a:off x="0" y="0"/>
            <a:ext cx="12190570" cy="6858000"/>
            <a:chOff x="0" y="0"/>
            <a:chExt cx="12190570" cy="6858000"/>
          </a:xfrm>
        </p:grpSpPr>
        <p:sp>
          <p:nvSpPr>
            <p:cNvPr id="3" name="Taisnstūris 12">
              <a:extLst>
                <a:ext uri="{FF2B5EF4-FFF2-40B4-BE49-F238E27FC236}">
                  <a16:creationId xmlns:a16="http://schemas.microsoft.com/office/drawing/2014/main" xmlns="" id="{D9C3DF63-65C9-FDE6-8020-ADCD407EB456}"/>
                </a:ext>
              </a:extLst>
            </p:cNvPr>
            <p:cNvSpPr/>
            <p:nvPr/>
          </p:nvSpPr>
          <p:spPr>
            <a:xfrm>
              <a:off x="1618" y="0"/>
              <a:ext cx="12188952" cy="6858000"/>
            </a:xfrm>
            <a:prstGeom prst="rect">
              <a:avLst/>
            </a:prstGeom>
            <a:gradFill>
              <a:gsLst>
                <a:gs pos="0">
                  <a:srgbClr val="4D671B"/>
                </a:gs>
                <a:gs pos="50000">
                  <a:srgbClr val="D6EAAF"/>
                </a:gs>
                <a:gs pos="100000">
                  <a:srgbClr val="4D671B"/>
                </a:gs>
              </a:gsLst>
              <a:lin ang="2700000"/>
            </a:gradFill>
            <a:ln cap="flat">
              <a:noFill/>
              <a:prstDash val="solid"/>
            </a:ln>
          </p:spPr>
          <p:txBody>
            <a:bodyPr vert="horz" wrap="square" lIns="121898" tIns="60944" rIns="121898" bIns="60944" anchor="ctr" anchorCtr="1" compatLnSpc="1">
              <a:noAutofit/>
            </a:bodyPr>
            <a:lstStyle/>
            <a:p>
              <a:pPr marL="0" marR="0" lvl="0" indent="0" algn="ct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lv-LV" sz="2400" b="0" i="0" u="none" strike="noStrike" kern="1200" cap="none" spc="0" baseline="0">
                <a:solidFill>
                  <a:srgbClr val="FFFFFF"/>
                </a:solidFill>
                <a:uFillTx/>
                <a:latin typeface="Century Gothic" pitchFamily="34"/>
              </a:endParaRPr>
            </a:p>
          </p:txBody>
        </p:sp>
        <p:grpSp>
          <p:nvGrpSpPr>
            <p:cNvPr id="4" name="Grupa 11">
              <a:extLst>
                <a:ext uri="{FF2B5EF4-FFF2-40B4-BE49-F238E27FC236}">
                  <a16:creationId xmlns:a16="http://schemas.microsoft.com/office/drawing/2014/main" xmlns="" id="{08247073-58D1-CA91-6CF0-1BBEB8436FEF}"/>
                </a:ext>
              </a:extLst>
            </p:cNvPr>
            <p:cNvGrpSpPr/>
            <p:nvPr/>
          </p:nvGrpSpPr>
          <p:grpSpPr>
            <a:xfrm>
              <a:off x="0" y="0"/>
              <a:ext cx="4726039" cy="6858000"/>
              <a:chOff x="0" y="0"/>
              <a:chExt cx="4726039" cy="6858000"/>
            </a:xfrm>
          </p:grpSpPr>
          <p:pic>
            <p:nvPicPr>
              <p:cNvPr id="5" name="Attēls 8" descr="Grāmatu kaudze">
                <a:extLst>
                  <a:ext uri="{FF2B5EF4-FFF2-40B4-BE49-F238E27FC236}">
                    <a16:creationId xmlns:a16="http://schemas.microsoft.com/office/drawing/2014/main" xmlns="" id="{C46797BC-7A38-5A37-6A82-4518CD87AC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4591595" cy="685800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sp>
            <p:nvSpPr>
              <p:cNvPr id="6" name="Taisnstūris 9">
                <a:extLst>
                  <a:ext uri="{FF2B5EF4-FFF2-40B4-BE49-F238E27FC236}">
                    <a16:creationId xmlns:a16="http://schemas.microsoft.com/office/drawing/2014/main" xmlns="" id="{B1F8A58A-CB23-91E1-C54B-BDA0525A9DF4}"/>
                  </a:ext>
                </a:extLst>
              </p:cNvPr>
              <p:cNvSpPr/>
              <p:nvPr/>
            </p:nvSpPr>
            <p:spPr>
              <a:xfrm>
                <a:off x="4588879" y="0"/>
                <a:ext cx="137160" cy="6858000"/>
              </a:xfrm>
              <a:prstGeom prst="rect">
                <a:avLst/>
              </a:prstGeom>
              <a:solidFill>
                <a:srgbClr val="455F51"/>
              </a:solidFill>
              <a:ln cap="flat">
                <a:noFill/>
                <a:prstDash val="solid"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1218986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lv-LV" sz="2400" b="0" i="0" u="none" strike="noStrike" kern="1200" cap="none" spc="0" baseline="0">
                  <a:solidFill>
                    <a:srgbClr val="FFFFFF"/>
                  </a:solidFill>
                  <a:uFillTx/>
                  <a:latin typeface="Century Gothic" pitchFamily="34"/>
                </a:endParaRPr>
              </a:p>
            </p:txBody>
          </p:sp>
        </p:grpSp>
      </p:grpSp>
      <p:sp>
        <p:nvSpPr>
          <p:cNvPr id="7" name="Virsraksts 1">
            <a:extLst>
              <a:ext uri="{FF2B5EF4-FFF2-40B4-BE49-F238E27FC236}">
                <a16:creationId xmlns:a16="http://schemas.microsoft.com/office/drawing/2014/main" xmlns="" id="{432D8C85-35E7-CA7B-97AD-072DBE14BB5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879348" y="1498601"/>
            <a:ext cx="7008574" cy="3298826"/>
          </a:xfrm>
        </p:spPr>
        <p:txBody>
          <a:bodyPr/>
          <a:lstStyle>
            <a:lvl1pPr>
              <a:lnSpc>
                <a:spcPct val="90000"/>
              </a:lnSpc>
              <a:defRPr sz="5400">
                <a:solidFill>
                  <a:srgbClr val="455F51"/>
                </a:solidFill>
              </a:defRPr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8" name="Apakšvirsraksts 2">
            <a:extLst>
              <a:ext uri="{FF2B5EF4-FFF2-40B4-BE49-F238E27FC236}">
                <a16:creationId xmlns:a16="http://schemas.microsoft.com/office/drawing/2014/main" xmlns="" id="{6637D248-2100-04FB-B713-8A95E1292E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879348" y="4927601"/>
            <a:ext cx="7008574" cy="12445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800">
                <a:solidFill>
                  <a:srgbClr val="31521B"/>
                </a:solidFill>
              </a:defRPr>
            </a:lvl1pPr>
          </a:lstStyle>
          <a:p>
            <a:pPr lvl="0"/>
            <a:r>
              <a:rPr lang="lv-LV"/>
              <a:t>Noklikšķiniet, lai rediģētu šablona apakšvirsraksta stilu</a:t>
            </a:r>
          </a:p>
        </p:txBody>
      </p:sp>
      <p:sp>
        <p:nvSpPr>
          <p:cNvPr id="9" name="Datuma vietturis 4">
            <a:extLst>
              <a:ext uri="{FF2B5EF4-FFF2-40B4-BE49-F238E27FC236}">
                <a16:creationId xmlns:a16="http://schemas.microsoft.com/office/drawing/2014/main" xmlns="" id="{D657A0E3-74BC-6488-3686-49AEA06CDA5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DF1C52-A086-426C-A318-8742981D7FB8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10" name="Kājenes vietturis 6">
            <a:extLst>
              <a:ext uri="{FF2B5EF4-FFF2-40B4-BE49-F238E27FC236}">
                <a16:creationId xmlns:a16="http://schemas.microsoft.com/office/drawing/2014/main" xmlns="" id="{627A0DE8-F8D6-41B0-30DD-35691D03838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11" name="Slaida numura vietturis 10">
            <a:extLst>
              <a:ext uri="{FF2B5EF4-FFF2-40B4-BE49-F238E27FC236}">
                <a16:creationId xmlns:a16="http://schemas.microsoft.com/office/drawing/2014/main" xmlns="" id="{62FDA523-F053-64F3-1EB4-9A7F4C09A2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D28EBD-4F7A-4244-A9FD-F74B7F2A8349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975913782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rsraksts un sat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719AAA93-FAA3-C1B1-4907-14EF88F1F3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0FB68C0D-2420-DCB4-AA75-0B073690463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xmlns="" id="{ECB414D9-6B4D-2A48-25DC-C847B45C2B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B2295F-0221-4D0F-B164-D4CC9F28FC1B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xmlns="" id="{44D94726-5398-B73A-89BD-7981601CBD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xmlns="" id="{053E8009-C8C0-D518-1933-472D4B7C33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E1F31A-6F93-4510-82B4-C0E2255407DF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08248309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adaļas galvene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 11">
            <a:extLst>
              <a:ext uri="{FF2B5EF4-FFF2-40B4-BE49-F238E27FC236}">
                <a16:creationId xmlns:a16="http://schemas.microsoft.com/office/drawing/2014/main" xmlns="" id="{FA024BC0-E9B2-07A6-7B49-46875E4B0CBF}"/>
              </a:ext>
            </a:extLst>
          </p:cNvPr>
          <p:cNvGrpSpPr/>
          <p:nvPr/>
        </p:nvGrpSpPr>
        <p:grpSpPr>
          <a:xfrm>
            <a:off x="1618" y="0"/>
            <a:ext cx="12188952" cy="6858000"/>
            <a:chOff x="1618" y="0"/>
            <a:chExt cx="12188952" cy="6858000"/>
          </a:xfrm>
        </p:grpSpPr>
        <p:sp>
          <p:nvSpPr>
            <p:cNvPr id="3" name="Taisnstūris 3">
              <a:extLst>
                <a:ext uri="{FF2B5EF4-FFF2-40B4-BE49-F238E27FC236}">
                  <a16:creationId xmlns:a16="http://schemas.microsoft.com/office/drawing/2014/main" xmlns="" id="{FFE180BA-54D6-9FF2-50D8-0525765D4799}"/>
                </a:ext>
              </a:extLst>
            </p:cNvPr>
            <p:cNvSpPr/>
            <p:nvPr/>
          </p:nvSpPr>
          <p:spPr>
            <a:xfrm>
              <a:off x="1618" y="0"/>
              <a:ext cx="12188952" cy="6858000"/>
            </a:xfrm>
            <a:prstGeom prst="rect">
              <a:avLst/>
            </a:prstGeom>
            <a:gradFill>
              <a:gsLst>
                <a:gs pos="0">
                  <a:srgbClr val="4D671B"/>
                </a:gs>
                <a:gs pos="50000">
                  <a:srgbClr val="D6EAAF"/>
                </a:gs>
                <a:gs pos="100000">
                  <a:srgbClr val="4D671B"/>
                </a:gs>
              </a:gsLst>
              <a:lin ang="2700000"/>
            </a:gradFill>
            <a:ln cap="flat">
              <a:noFill/>
              <a:prstDash val="solid"/>
            </a:ln>
          </p:spPr>
          <p:txBody>
            <a:bodyPr vert="horz" wrap="square" lIns="121898" tIns="60944" rIns="121898" bIns="60944" anchor="ctr" anchorCtr="1" compatLnSpc="1">
              <a:noAutofit/>
            </a:bodyPr>
            <a:lstStyle/>
            <a:p>
              <a:pPr marL="0" marR="0" lvl="0" indent="0" algn="ct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lv-LV" sz="2400" b="0" i="0" u="none" strike="noStrike" kern="1200" cap="none" spc="0" baseline="0">
                <a:solidFill>
                  <a:srgbClr val="FFFFFF"/>
                </a:solidFill>
                <a:uFillTx/>
                <a:latin typeface="Century Gothic" pitchFamily="34"/>
              </a:endParaRPr>
            </a:p>
          </p:txBody>
        </p:sp>
        <p:pic>
          <p:nvPicPr>
            <p:cNvPr id="4" name="Attēls 9">
              <a:extLst>
                <a:ext uri="{FF2B5EF4-FFF2-40B4-BE49-F238E27FC236}">
                  <a16:creationId xmlns:a16="http://schemas.microsoft.com/office/drawing/2014/main" xmlns="" id="{7ED0B9C5-8511-86FF-9C8F-AE66F2E13C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98819" y="0"/>
              <a:ext cx="4591595" cy="6858000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5" name="Taisnstūris 10">
              <a:extLst>
                <a:ext uri="{FF2B5EF4-FFF2-40B4-BE49-F238E27FC236}">
                  <a16:creationId xmlns:a16="http://schemas.microsoft.com/office/drawing/2014/main" xmlns="" id="{592B5255-7C3A-3C99-BD2B-3A00E3AABA66}"/>
                </a:ext>
              </a:extLst>
            </p:cNvPr>
            <p:cNvSpPr/>
            <p:nvPr/>
          </p:nvSpPr>
          <p:spPr>
            <a:xfrm>
              <a:off x="7481255" y="0"/>
              <a:ext cx="137160" cy="6858000"/>
            </a:xfrm>
            <a:prstGeom prst="rect">
              <a:avLst/>
            </a:prstGeom>
            <a:solidFill>
              <a:srgbClr val="455F51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lv-LV" sz="2400" b="0" i="0" u="none" strike="noStrike" kern="1200" cap="none" spc="0" baseline="0">
                <a:solidFill>
                  <a:srgbClr val="455F51"/>
                </a:solidFill>
                <a:uFillTx/>
                <a:latin typeface="Century Gothic" pitchFamily="34"/>
              </a:endParaRPr>
            </a:p>
          </p:txBody>
        </p:sp>
      </p:grpSp>
      <p:pic>
        <p:nvPicPr>
          <p:cNvPr id="6" name="Attēls 4" descr="Grāmatu kaudze">
            <a:extLst>
              <a:ext uri="{FF2B5EF4-FFF2-40B4-BE49-F238E27FC236}">
                <a16:creationId xmlns:a16="http://schemas.microsoft.com/office/drawing/2014/main" xmlns="" id="{A57EBA87-D8BF-7DF9-5AB4-20AAC4E1D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819" y="0"/>
            <a:ext cx="4591595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Virsraksts 1">
            <a:extLst>
              <a:ext uri="{FF2B5EF4-FFF2-40B4-BE49-F238E27FC236}">
                <a16:creationId xmlns:a16="http://schemas.microsoft.com/office/drawing/2014/main" xmlns="" id="{46E00CA4-1D06-0690-A1B6-BA095483AE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7149" y="1498601"/>
            <a:ext cx="7008574" cy="3298826"/>
          </a:xfrm>
        </p:spPr>
        <p:txBody>
          <a:bodyPr/>
          <a:lstStyle>
            <a:lvl1pPr>
              <a:lnSpc>
                <a:spcPct val="90000"/>
              </a:lnSpc>
              <a:defRPr sz="5400">
                <a:solidFill>
                  <a:srgbClr val="455F51"/>
                </a:solidFill>
              </a:defRPr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8" name="Apakšvirsraksts 2">
            <a:extLst>
              <a:ext uri="{FF2B5EF4-FFF2-40B4-BE49-F238E27FC236}">
                <a16:creationId xmlns:a16="http://schemas.microsoft.com/office/drawing/2014/main" xmlns="" id="{4626F001-9ED6-013D-B6E8-FA5D1BD4A140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237149" y="4927601"/>
            <a:ext cx="7008574" cy="12445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800">
                <a:solidFill>
                  <a:srgbClr val="31521B"/>
                </a:solidFill>
              </a:defRPr>
            </a:lvl1pPr>
          </a:lstStyle>
          <a:p>
            <a:pPr lvl="0"/>
            <a:r>
              <a:rPr lang="lv-LV"/>
              <a:t>Noklikšķiniet, lai rediģētu šablona apakšvirsraksta stilu</a:t>
            </a:r>
          </a:p>
        </p:txBody>
      </p:sp>
      <p:sp>
        <p:nvSpPr>
          <p:cNvPr id="9" name="Datuma vietturis 1">
            <a:extLst>
              <a:ext uri="{FF2B5EF4-FFF2-40B4-BE49-F238E27FC236}">
                <a16:creationId xmlns:a16="http://schemas.microsoft.com/office/drawing/2014/main" xmlns="" id="{804CCD3B-AD0E-9901-F0CA-D380F64D314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3FF069-DE56-4505-857D-E7A90B9BE899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10" name="Kājenes vietturis 2">
            <a:extLst>
              <a:ext uri="{FF2B5EF4-FFF2-40B4-BE49-F238E27FC236}">
                <a16:creationId xmlns:a16="http://schemas.microsoft.com/office/drawing/2014/main" xmlns="" id="{184D10A7-C84F-E5BE-C117-69A84B2661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11" name="Slaida numura vietturis 8">
            <a:extLst>
              <a:ext uri="{FF2B5EF4-FFF2-40B4-BE49-F238E27FC236}">
                <a16:creationId xmlns:a16="http://schemas.microsoft.com/office/drawing/2014/main" xmlns="" id="{8E7E7C64-3295-E688-185A-2173E604BAE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14F476-458A-414A-AAA8-B02A54E213AB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0092374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ivi satura blok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D45C972D-FEBC-F059-B984-CAC3076881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13CB2A03-038E-4021-E6CD-10055C7E839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7305" y="1701798"/>
            <a:ext cx="4977106" cy="447040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Satura vietturis 3">
            <a:extLst>
              <a:ext uri="{FF2B5EF4-FFF2-40B4-BE49-F238E27FC236}">
                <a16:creationId xmlns:a16="http://schemas.microsoft.com/office/drawing/2014/main" xmlns="" id="{57D20612-9FD0-2CD2-903C-783F966567E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7555" y="1701798"/>
            <a:ext cx="4977106" cy="447040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5" name="Datuma vietturis 4">
            <a:extLst>
              <a:ext uri="{FF2B5EF4-FFF2-40B4-BE49-F238E27FC236}">
                <a16:creationId xmlns:a16="http://schemas.microsoft.com/office/drawing/2014/main" xmlns="" id="{3F443E17-18FB-85A5-140A-2094E4CB34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21A2DB-AB02-4949-8116-7117A186C01D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6" name="Kājenes vietturis 5">
            <a:extLst>
              <a:ext uri="{FF2B5EF4-FFF2-40B4-BE49-F238E27FC236}">
                <a16:creationId xmlns:a16="http://schemas.microsoft.com/office/drawing/2014/main" xmlns="" id="{6627C3A9-9E66-939B-AB3B-8405FCE2A5F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7" name="Slaida numura vietturis 6">
            <a:extLst>
              <a:ext uri="{FF2B5EF4-FFF2-40B4-BE49-F238E27FC236}">
                <a16:creationId xmlns:a16="http://schemas.microsoft.com/office/drawing/2014/main" xmlns="" id="{263BAF4C-5A8D-BBAC-8382-B5B0050F605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2A8D67-216A-4F8E-9F28-FC4D4898AA0D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88781637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līdzināj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12B6DFCD-4AF7-9884-A542-ABB27D8BA9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Teksta vietturis 2">
            <a:extLst>
              <a:ext uri="{FF2B5EF4-FFF2-40B4-BE49-F238E27FC236}">
                <a16:creationId xmlns:a16="http://schemas.microsoft.com/office/drawing/2014/main" xmlns="" id="{4C6197DB-7562-0840-9AC0-A58D2AEBBAF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21374" y="1608831"/>
            <a:ext cx="4973037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b="1"/>
            </a:lvl1pPr>
          </a:lstStyle>
          <a:p>
            <a:pPr lvl="0"/>
            <a:r>
              <a:rPr lang="lv-LV"/>
              <a:t>Noklikšķiniet, lai rediģētu šablona tekstu stilus</a:t>
            </a:r>
          </a:p>
        </p:txBody>
      </p:sp>
      <p:sp>
        <p:nvSpPr>
          <p:cNvPr id="4" name="Satura vietturis 3">
            <a:extLst>
              <a:ext uri="{FF2B5EF4-FFF2-40B4-BE49-F238E27FC236}">
                <a16:creationId xmlns:a16="http://schemas.microsoft.com/office/drawing/2014/main" xmlns="" id="{3DDF9065-3C00-E048-CEA3-F9723ED366D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117305" y="2209803"/>
            <a:ext cx="4977106" cy="396239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5" name="Teksta vietturis 4">
            <a:extLst>
              <a:ext uri="{FF2B5EF4-FFF2-40B4-BE49-F238E27FC236}">
                <a16:creationId xmlns:a16="http://schemas.microsoft.com/office/drawing/2014/main" xmlns="" id="{DE7F8FCA-2055-C858-539C-84B374B488C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301624" y="1608831"/>
            <a:ext cx="4973037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b="1"/>
            </a:lvl1pPr>
          </a:lstStyle>
          <a:p>
            <a:pPr lvl="0"/>
            <a:r>
              <a:rPr lang="lv-LV"/>
              <a:t>Noklikšķiniet, lai rediģētu šablona tekstu stilus</a:t>
            </a:r>
          </a:p>
        </p:txBody>
      </p:sp>
      <p:sp>
        <p:nvSpPr>
          <p:cNvPr id="6" name="Satura vietturis 5">
            <a:extLst>
              <a:ext uri="{FF2B5EF4-FFF2-40B4-BE49-F238E27FC236}">
                <a16:creationId xmlns:a16="http://schemas.microsoft.com/office/drawing/2014/main" xmlns="" id="{07C342FC-6CAB-4BC8-EF18-7A7CFF7AC44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297555" y="2209803"/>
            <a:ext cx="4977106" cy="396239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7" name="Datuma vietturis 6">
            <a:extLst>
              <a:ext uri="{FF2B5EF4-FFF2-40B4-BE49-F238E27FC236}">
                <a16:creationId xmlns:a16="http://schemas.microsoft.com/office/drawing/2014/main" xmlns="" id="{F71DF99A-FFD2-28F2-AB3B-92E90290084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8BFA06-0868-4333-B22A-4681F5D0C6CD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8" name="Kājenes vietturis 7">
            <a:extLst>
              <a:ext uri="{FF2B5EF4-FFF2-40B4-BE49-F238E27FC236}">
                <a16:creationId xmlns:a16="http://schemas.microsoft.com/office/drawing/2014/main" xmlns="" id="{F7AA76BB-E473-C5C2-7801-F4444DBECC2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9" name="Slaida numura vietturis 8">
            <a:extLst>
              <a:ext uri="{FF2B5EF4-FFF2-40B4-BE49-F238E27FC236}">
                <a16:creationId xmlns:a16="http://schemas.microsoft.com/office/drawing/2014/main" xmlns="" id="{233BDB7B-5B7A-DAE9-ADB9-7F155415810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1BABFB-C0AD-44A1-A921-D2927F3F7B7D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1493283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ai virsra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1746716E-46D5-FC1B-5D36-CBBDB01BA64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Datuma vietturis 2">
            <a:extLst>
              <a:ext uri="{FF2B5EF4-FFF2-40B4-BE49-F238E27FC236}">
                <a16:creationId xmlns:a16="http://schemas.microsoft.com/office/drawing/2014/main" xmlns="" id="{5D5FABDE-4647-C4C5-887C-5F7C3375C42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C4C221-34C7-4917-B8C1-DEDEF59ED790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4" name="Kājenes vietturis 3">
            <a:extLst>
              <a:ext uri="{FF2B5EF4-FFF2-40B4-BE49-F238E27FC236}">
                <a16:creationId xmlns:a16="http://schemas.microsoft.com/office/drawing/2014/main" xmlns="" id="{3E49D5AD-A7D9-C324-553B-F2F207D570F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5" name="Slaida numura vietturis 4">
            <a:extLst>
              <a:ext uri="{FF2B5EF4-FFF2-40B4-BE49-F238E27FC236}">
                <a16:creationId xmlns:a16="http://schemas.microsoft.com/office/drawing/2014/main" xmlns="" id="{00FF93C3-ED25-CC17-862D-931C7A40F6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9F146-2115-4436-9418-BE2C06BCFAF0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060479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k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a vietturis 1">
            <a:extLst>
              <a:ext uri="{FF2B5EF4-FFF2-40B4-BE49-F238E27FC236}">
                <a16:creationId xmlns:a16="http://schemas.microsoft.com/office/drawing/2014/main" xmlns="" id="{229449FE-4B59-5C88-DC23-11C7B9E652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C0CF8E-EC89-4547-B03B-65BAD1EF5F9B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3" name="Kājenes vietturis 2">
            <a:extLst>
              <a:ext uri="{FF2B5EF4-FFF2-40B4-BE49-F238E27FC236}">
                <a16:creationId xmlns:a16="http://schemas.microsoft.com/office/drawing/2014/main" xmlns="" id="{08E73D28-784F-3E60-ADBF-6EF43090FB1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4" name="Slaida numura vietturis 3">
            <a:extLst>
              <a:ext uri="{FF2B5EF4-FFF2-40B4-BE49-F238E27FC236}">
                <a16:creationId xmlns:a16="http://schemas.microsoft.com/office/drawing/2014/main" xmlns="" id="{E4027896-9323-C189-3F02-8B6771F388B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22E910-F219-48C2-AECF-0E5A6E3E5910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9341172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tur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isnstūris 7">
            <a:extLst>
              <a:ext uri="{FF2B5EF4-FFF2-40B4-BE49-F238E27FC236}">
                <a16:creationId xmlns:a16="http://schemas.microsoft.com/office/drawing/2014/main" xmlns="" id="{A1EFCA50-5AF7-B012-7D7D-B805A72647A2}"/>
              </a:ext>
            </a:extLst>
          </p:cNvPr>
          <p:cNvSpPr/>
          <p:nvPr/>
        </p:nvSpPr>
        <p:spPr>
          <a:xfrm>
            <a:off x="3961363" y="0"/>
            <a:ext cx="7922736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55000"/>
                </a:srgbClr>
              </a:gs>
            </a:gsLst>
            <a:lin ang="7800000"/>
          </a:gradFill>
          <a:ln cap="flat">
            <a:noFill/>
            <a:prstDash val="solid"/>
          </a:ln>
        </p:spPr>
        <p:txBody>
          <a:bodyPr vert="horz" wrap="square" lIns="121898" tIns="60944" rIns="121898" bIns="60944" anchor="ctr" anchorCtr="1" compatLnSpc="1">
            <a:noAutofit/>
          </a:bodyPr>
          <a:lstStyle/>
          <a:p>
            <a:pPr marL="0" marR="0" lvl="0" indent="0" algn="ct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lv-LV" sz="2400" b="0" i="0" u="none" strike="noStrike" kern="1200" cap="none" spc="0" baseline="0">
              <a:solidFill>
                <a:srgbClr val="FFFFFF"/>
              </a:solidFill>
              <a:uFillTx/>
              <a:latin typeface="Century Gothic" pitchFamily="34"/>
            </a:endParaRPr>
          </a:p>
        </p:txBody>
      </p:sp>
      <p:sp>
        <p:nvSpPr>
          <p:cNvPr id="3" name="Virsraksts 1">
            <a:extLst>
              <a:ext uri="{FF2B5EF4-FFF2-40B4-BE49-F238E27FC236}">
                <a16:creationId xmlns:a16="http://schemas.microsoft.com/office/drawing/2014/main" xmlns="" id="{6880F2CC-9BD5-4F6A-2CD1-0E1CC3E0B9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5608" y="1701798"/>
            <a:ext cx="3351925" cy="2844798"/>
          </a:xfrm>
        </p:spPr>
        <p:txBody>
          <a:bodyPr/>
          <a:lstStyle>
            <a:lvl1pPr>
              <a:defRPr sz="2000" b="1"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4" name="Satura vietturis 2">
            <a:extLst>
              <a:ext uri="{FF2B5EF4-FFF2-40B4-BE49-F238E27FC236}">
                <a16:creationId xmlns:a16="http://schemas.microsoft.com/office/drawing/2014/main" xmlns="" id="{A8219F4E-10E3-FD9B-66B9-D2C82CF3AD5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469239" y="482602"/>
            <a:ext cx="6805431" cy="589279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5" name="Teksta vietturis 3">
            <a:extLst>
              <a:ext uri="{FF2B5EF4-FFF2-40B4-BE49-F238E27FC236}">
                <a16:creationId xmlns:a16="http://schemas.microsoft.com/office/drawing/2014/main" xmlns="" id="{8A69AA52-69BB-DCC8-92F0-75379054EE8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55608" y="4648196"/>
            <a:ext cx="3351925" cy="1727201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</a:lstStyle>
          <a:p>
            <a:pPr lvl="0"/>
            <a:r>
              <a:rPr lang="lv-LV"/>
              <a:t>Noklikšķiniet, lai rediģētu šablona tekstu stilus</a:t>
            </a:r>
          </a:p>
        </p:txBody>
      </p:sp>
      <p:sp>
        <p:nvSpPr>
          <p:cNvPr id="6" name="Datuma vietturis 4">
            <a:extLst>
              <a:ext uri="{FF2B5EF4-FFF2-40B4-BE49-F238E27FC236}">
                <a16:creationId xmlns:a16="http://schemas.microsoft.com/office/drawing/2014/main" xmlns="" id="{2D49B13B-8A2D-356F-0DDB-834EE6FC202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3C252E-F90D-4F36-8938-4146E61C0062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7" name="Kājenes vietturis 5">
            <a:extLst>
              <a:ext uri="{FF2B5EF4-FFF2-40B4-BE49-F238E27FC236}">
                <a16:creationId xmlns:a16="http://schemas.microsoft.com/office/drawing/2014/main" xmlns="" id="{0F01C076-2215-57C5-1E15-D072210D18C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8" name="Slaida numura vietturis 6">
            <a:extLst>
              <a:ext uri="{FF2B5EF4-FFF2-40B4-BE49-F238E27FC236}">
                <a16:creationId xmlns:a16="http://schemas.microsoft.com/office/drawing/2014/main" xmlns="" id="{F8999162-A556-4558-D092-681C919927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382EA7-2321-44F1-B732-6922280773FB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92751120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ttēls ar paraks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isnstūris 7">
            <a:extLst>
              <a:ext uri="{FF2B5EF4-FFF2-40B4-BE49-F238E27FC236}">
                <a16:creationId xmlns:a16="http://schemas.microsoft.com/office/drawing/2014/main" xmlns="" id="{526434FD-9085-31CE-1A02-FE867AD16D4A}"/>
              </a:ext>
            </a:extLst>
          </p:cNvPr>
          <p:cNvSpPr/>
          <p:nvPr/>
        </p:nvSpPr>
        <p:spPr>
          <a:xfrm>
            <a:off x="2082262" y="0"/>
            <a:ext cx="802430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55000"/>
                </a:srgbClr>
              </a:gs>
            </a:gsLst>
            <a:lin ang="7800000"/>
          </a:gradFill>
          <a:ln cap="flat">
            <a:noFill/>
            <a:prstDash val="solid"/>
          </a:ln>
        </p:spPr>
        <p:txBody>
          <a:bodyPr vert="horz" wrap="square" lIns="121898" tIns="60944" rIns="121898" bIns="60944" anchor="ctr" anchorCtr="1" compatLnSpc="1">
            <a:noAutofit/>
          </a:bodyPr>
          <a:lstStyle/>
          <a:p>
            <a:pPr marL="0" marR="0" lvl="0" indent="0" algn="ct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lv-LV" sz="2400" b="0" i="0" u="none" strike="noStrike" kern="1200" cap="none" spc="0" baseline="0">
              <a:solidFill>
                <a:srgbClr val="FFFFFF"/>
              </a:solidFill>
              <a:uFillTx/>
              <a:latin typeface="Century Gothic" pitchFamily="34"/>
            </a:endParaRPr>
          </a:p>
        </p:txBody>
      </p:sp>
      <p:sp>
        <p:nvSpPr>
          <p:cNvPr id="3" name="Virsraksts 1">
            <a:extLst>
              <a:ext uri="{FF2B5EF4-FFF2-40B4-BE49-F238E27FC236}">
                <a16:creationId xmlns:a16="http://schemas.microsoft.com/office/drawing/2014/main" xmlns="" id="{C4E0EE53-D491-962E-864D-80B18EDF75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37762" y="4800600"/>
            <a:ext cx="7313298" cy="761996"/>
          </a:xfrm>
        </p:spPr>
        <p:txBody>
          <a:bodyPr/>
          <a:lstStyle>
            <a:lvl1pPr>
              <a:defRPr sz="2000" b="1"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4" name="Attēla vietturis 2" descr="Tukšs vietturis attēla pievienošanai. Noklikšķiniet uz viettura un atlasiet pievienojamo attēlu">
            <a:extLst>
              <a:ext uri="{FF2B5EF4-FFF2-40B4-BE49-F238E27FC236}">
                <a16:creationId xmlns:a16="http://schemas.microsoft.com/office/drawing/2014/main" xmlns="" id="{C5335813-3764-25D0-EADD-D036DBF8579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2437762" y="279404"/>
            <a:ext cx="7313298" cy="4448171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lv-LV"/>
              <a:t>Noklikšķiniet uz ikonas, lai pievienotu attēlu</a:t>
            </a:r>
          </a:p>
        </p:txBody>
      </p:sp>
      <p:sp>
        <p:nvSpPr>
          <p:cNvPr id="5" name="Teksta vietturis 3">
            <a:extLst>
              <a:ext uri="{FF2B5EF4-FFF2-40B4-BE49-F238E27FC236}">
                <a16:creationId xmlns:a16="http://schemas.microsoft.com/office/drawing/2014/main" xmlns="" id="{39CA1BE5-BE73-113E-78E3-A8AC3EF0876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2437762" y="5562596"/>
            <a:ext cx="7313298" cy="812801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lv-LV"/>
              <a:t>Noklikšķiniet, lai rediģētu šablona tekstu stilus</a:t>
            </a:r>
          </a:p>
        </p:txBody>
      </p:sp>
      <p:sp>
        <p:nvSpPr>
          <p:cNvPr id="6" name="Datuma vietturis 4">
            <a:extLst>
              <a:ext uri="{FF2B5EF4-FFF2-40B4-BE49-F238E27FC236}">
                <a16:creationId xmlns:a16="http://schemas.microsoft.com/office/drawing/2014/main" xmlns="" id="{3A04E963-A339-8196-F889-857ABE1FF56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F622F4-2767-495F-B425-2D756EE7EA33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7" name="Kājenes vietturis 5">
            <a:extLst>
              <a:ext uri="{FF2B5EF4-FFF2-40B4-BE49-F238E27FC236}">
                <a16:creationId xmlns:a16="http://schemas.microsoft.com/office/drawing/2014/main" xmlns="" id="{47EDE0D2-8AC9-61A3-15AD-B7615A79358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8" name="Slaida numura vietturis 6">
            <a:extLst>
              <a:ext uri="{FF2B5EF4-FFF2-40B4-BE49-F238E27FC236}">
                <a16:creationId xmlns:a16="http://schemas.microsoft.com/office/drawing/2014/main" xmlns="" id="{F66E95A3-1555-DB1C-F0E0-D1F15C6A5B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04A31F-8825-4A93-8CDF-DC63602581A7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9610906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irsraksts un vertikāls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FCDDABA3-BCEA-0AC6-8FD6-304A5A5EEFD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Vertikālā teksta vietturis 2">
            <a:extLst>
              <a:ext uri="{FF2B5EF4-FFF2-40B4-BE49-F238E27FC236}">
                <a16:creationId xmlns:a16="http://schemas.microsoft.com/office/drawing/2014/main" xmlns="" id="{5CA26E6C-7E5C-9194-F49C-A685D824618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xmlns="" id="{C4BB8173-2411-6019-6E78-AFCCD97324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EE84A2-891F-4A80-B945-C0CECAC5D0C1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xmlns="" id="{57FB52C6-8555-65FD-E7A2-EE898874C79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xmlns="" id="{63B17439-59E2-2A76-BDC3-FC26D4B1D1C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9068C7-4594-4EC8-BEB6-C8019EF75F0A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73772626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āls virsraksts un tek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āls virsraksts 1">
            <a:extLst>
              <a:ext uri="{FF2B5EF4-FFF2-40B4-BE49-F238E27FC236}">
                <a16:creationId xmlns:a16="http://schemas.microsoft.com/office/drawing/2014/main" xmlns="" id="{1271A1A3-9C92-415F-859C-C85E2532689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852632" y="274640"/>
            <a:ext cx="1422029" cy="589755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3" name="Vertikālā teksta vietturis 2">
            <a:extLst>
              <a:ext uri="{FF2B5EF4-FFF2-40B4-BE49-F238E27FC236}">
                <a16:creationId xmlns:a16="http://schemas.microsoft.com/office/drawing/2014/main" xmlns="" id="{533C02EA-F982-6059-6E99-06287D7294E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117305" y="274640"/>
            <a:ext cx="8532174" cy="589755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4" name="Datuma vietturis 3">
            <a:extLst>
              <a:ext uri="{FF2B5EF4-FFF2-40B4-BE49-F238E27FC236}">
                <a16:creationId xmlns:a16="http://schemas.microsoft.com/office/drawing/2014/main" xmlns="" id="{A8F1BF87-BBB6-1EA1-52BD-799490606C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16A8E3-BD97-4157-A3F2-38C6E3AF4C88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5" name="Kājenes vietturis 4">
            <a:extLst>
              <a:ext uri="{FF2B5EF4-FFF2-40B4-BE49-F238E27FC236}">
                <a16:creationId xmlns:a16="http://schemas.microsoft.com/office/drawing/2014/main" xmlns="" id="{942A7AE0-1F0F-16BF-11EB-DA3A50B201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6" name="Slaida numura vietturis 5">
            <a:extLst>
              <a:ext uri="{FF2B5EF4-FFF2-40B4-BE49-F238E27FC236}">
                <a16:creationId xmlns:a16="http://schemas.microsoft.com/office/drawing/2014/main" xmlns="" id="{22A915AB-4F91-12D5-3D5A-90D2BB8D66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79534D-1B87-4AE6-9CF9-AA31ABEC50F0}" type="slidenum"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0427646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6">
            <a:extLst>
              <a:ext uri="{FF2B5EF4-FFF2-40B4-BE49-F238E27FC236}">
                <a16:creationId xmlns:a16="http://schemas.microsoft.com/office/drawing/2014/main" xmlns="" id="{C763A06E-623F-A8C1-0131-AF071DF9A584}"/>
              </a:ext>
            </a:extLst>
          </p:cNvPr>
          <p:cNvGrpSpPr/>
          <p:nvPr/>
        </p:nvGrpSpPr>
        <p:grpSpPr>
          <a:xfrm>
            <a:off x="1618" y="0"/>
            <a:ext cx="12188952" cy="6858000"/>
            <a:chOff x="1618" y="0"/>
            <a:chExt cx="12188952" cy="6858000"/>
          </a:xfrm>
        </p:grpSpPr>
        <p:sp>
          <p:nvSpPr>
            <p:cNvPr id="3" name="Taisnstūris 9">
              <a:extLst>
                <a:ext uri="{FF2B5EF4-FFF2-40B4-BE49-F238E27FC236}">
                  <a16:creationId xmlns:a16="http://schemas.microsoft.com/office/drawing/2014/main" xmlns="" id="{CB4541AC-97BD-1B9A-95BE-56E593412647}"/>
                </a:ext>
              </a:extLst>
            </p:cNvPr>
            <p:cNvSpPr/>
            <p:nvPr/>
          </p:nvSpPr>
          <p:spPr>
            <a:xfrm>
              <a:off x="1618" y="0"/>
              <a:ext cx="12188952" cy="6858000"/>
            </a:xfrm>
            <a:prstGeom prst="rect">
              <a:avLst/>
            </a:prstGeom>
            <a:gradFill>
              <a:gsLst>
                <a:gs pos="0">
                  <a:srgbClr val="4D671B"/>
                </a:gs>
                <a:gs pos="50000">
                  <a:srgbClr val="D6EAAF"/>
                </a:gs>
                <a:gs pos="100000">
                  <a:srgbClr val="4D671B"/>
                </a:gs>
              </a:gsLst>
              <a:lin ang="2700000"/>
            </a:gradFill>
            <a:ln cap="flat">
              <a:noFill/>
              <a:prstDash val="solid"/>
            </a:ln>
          </p:spPr>
          <p:txBody>
            <a:bodyPr vert="horz" wrap="square" lIns="121898" tIns="60944" rIns="121898" bIns="60944" anchor="ctr" anchorCtr="1" compatLnSpc="1">
              <a:noAutofit/>
            </a:bodyPr>
            <a:lstStyle/>
            <a:p>
              <a:pPr marL="0" marR="0" lvl="0" indent="0" algn="ct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lv-LV" sz="2400" b="0" i="0" u="none" strike="noStrike" kern="1200" cap="none" spc="0" baseline="0">
                <a:solidFill>
                  <a:srgbClr val="FFFFFF"/>
                </a:solidFill>
                <a:uFillTx/>
                <a:latin typeface="Century Gothic" pitchFamily="34"/>
              </a:endParaRPr>
            </a:p>
          </p:txBody>
        </p:sp>
        <p:sp>
          <p:nvSpPr>
            <p:cNvPr id="4" name="Taisnstūris 7">
              <a:extLst>
                <a:ext uri="{FF2B5EF4-FFF2-40B4-BE49-F238E27FC236}">
                  <a16:creationId xmlns:a16="http://schemas.microsoft.com/office/drawing/2014/main" xmlns="" id="{921746F0-0126-A7B1-C9F8-9526D7E056AF}"/>
                </a:ext>
              </a:extLst>
            </p:cNvPr>
            <p:cNvSpPr/>
            <p:nvPr/>
          </p:nvSpPr>
          <p:spPr>
            <a:xfrm>
              <a:off x="304723" y="0"/>
              <a:ext cx="11579385" cy="6858000"/>
            </a:xfrm>
            <a:prstGeom prst="rect">
              <a:avLst/>
            </a:prstGeom>
            <a:solidFill>
              <a:srgbClr val="EBF5D7">
                <a:alpha val="50000"/>
              </a:srgbClr>
            </a:solidFill>
            <a:ln cap="flat">
              <a:noFill/>
              <a:prstDash val="solid"/>
            </a:ln>
          </p:spPr>
          <p:txBody>
            <a:bodyPr vert="horz" wrap="square" lIns="121898" tIns="60944" rIns="121898" bIns="60944" anchor="ctr" anchorCtr="1" compatLnSpc="1">
              <a:noAutofit/>
            </a:bodyPr>
            <a:lstStyle/>
            <a:p>
              <a:pPr marL="0" marR="0" lvl="0" indent="0" algn="ctr" defTabSz="1218986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lv-LV" sz="2400" b="0" i="0" u="none" strike="noStrike" kern="1200" cap="none" spc="0" baseline="0">
                <a:solidFill>
                  <a:srgbClr val="FFFFFF"/>
                </a:solidFill>
                <a:uFillTx/>
                <a:latin typeface="Century Gothic" pitchFamily="34"/>
              </a:endParaRPr>
            </a:p>
          </p:txBody>
        </p:sp>
      </p:grpSp>
      <p:sp>
        <p:nvSpPr>
          <p:cNvPr id="5" name="Virsraksta vietturis 1">
            <a:extLst>
              <a:ext uri="{FF2B5EF4-FFF2-40B4-BE49-F238E27FC236}">
                <a16:creationId xmlns:a16="http://schemas.microsoft.com/office/drawing/2014/main" xmlns="" id="{C07B7B8B-F7A3-7400-FEF6-F7D7FF19DC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7305" y="76196"/>
            <a:ext cx="10157356" cy="1397002"/>
          </a:xfrm>
          <a:prstGeom prst="rect">
            <a:avLst/>
          </a:prstGeom>
          <a:noFill/>
          <a:ln>
            <a:noFill/>
          </a:ln>
        </p:spPr>
        <p:txBody>
          <a:bodyPr vert="horz" wrap="square" lIns="121898" tIns="60944" rIns="121898" bIns="60944" anchor="b" anchorCtr="0" compatLnSpc="1">
            <a:normAutofit/>
          </a:bodyPr>
          <a:lstStyle/>
          <a:p>
            <a:pPr lvl="0"/>
            <a:r>
              <a:rPr lang="lv-LV"/>
              <a:t>Noklikšķiniet, lai rediģētu šablona virsraksta stilu</a:t>
            </a:r>
          </a:p>
        </p:txBody>
      </p:sp>
      <p:sp>
        <p:nvSpPr>
          <p:cNvPr id="6" name="Teksta vietturis 2">
            <a:extLst>
              <a:ext uri="{FF2B5EF4-FFF2-40B4-BE49-F238E27FC236}">
                <a16:creationId xmlns:a16="http://schemas.microsoft.com/office/drawing/2014/main" xmlns="" id="{7F0A5E04-342A-EB66-DAD8-65D4879E8E0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17305" y="1701798"/>
            <a:ext cx="10157356" cy="4470401"/>
          </a:xfrm>
          <a:prstGeom prst="rect">
            <a:avLst/>
          </a:prstGeom>
          <a:noFill/>
          <a:ln>
            <a:noFill/>
          </a:ln>
        </p:spPr>
        <p:txBody>
          <a:bodyPr vert="horz" wrap="square" lIns="121898" tIns="60944" rIns="121898" bIns="60944" anchor="t" anchorCtr="0" compatLnSpc="1">
            <a:normAutofit/>
          </a:bodyPr>
          <a:lstStyle/>
          <a:p>
            <a:pPr lvl="0"/>
            <a:r>
              <a:rPr lang="lv-LV"/>
              <a:t>Noklikšķiniet, lai rediģētu šablona tekstu stilus</a:t>
            </a:r>
          </a:p>
          <a:p>
            <a:pPr lvl="1"/>
            <a:r>
              <a:rPr lang="lv-LV"/>
              <a:t>Otrais līmenis</a:t>
            </a:r>
          </a:p>
          <a:p>
            <a:pPr lvl="2"/>
            <a:r>
              <a:rPr lang="lv-LV"/>
              <a:t>Trešais līmenis</a:t>
            </a:r>
          </a:p>
          <a:p>
            <a:pPr lvl="3"/>
            <a:r>
              <a:rPr lang="lv-LV"/>
              <a:t>Ceturtais līmenis</a:t>
            </a:r>
          </a:p>
          <a:p>
            <a:pPr lvl="4"/>
            <a:r>
              <a:rPr lang="lv-LV"/>
              <a:t>Piektais līmenis</a:t>
            </a:r>
          </a:p>
        </p:txBody>
      </p:sp>
      <p:sp>
        <p:nvSpPr>
          <p:cNvPr id="7" name="Datuma vietturis 3">
            <a:extLst>
              <a:ext uri="{FF2B5EF4-FFF2-40B4-BE49-F238E27FC236}">
                <a16:creationId xmlns:a16="http://schemas.microsoft.com/office/drawing/2014/main" xmlns="" id="{BDE58920-CB36-F556-3A45-3B2D2BF2D2C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117305" y="6400800"/>
            <a:ext cx="2742486" cy="320670"/>
          </a:xfrm>
          <a:prstGeom prst="rect">
            <a:avLst/>
          </a:prstGeom>
          <a:noFill/>
          <a:ln>
            <a:noFill/>
          </a:ln>
        </p:spPr>
        <p:txBody>
          <a:bodyPr vert="horz" wrap="square" lIns="121898" tIns="60944" rIns="121898" bIns="60944" anchor="b" anchorCtr="0" compatLnSpc="1">
            <a:noAutofit/>
          </a:bodyPr>
          <a:lstStyle>
            <a:lvl1pPr marL="0" marR="0" lvl="0" indent="0" algn="l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233028"/>
                </a:solidFill>
                <a:uFillTx/>
                <a:latin typeface="Century Gothic" pitchFamily="34"/>
              </a:defRPr>
            </a:lvl1pPr>
          </a:lstStyle>
          <a:p>
            <a:pPr lvl="0"/>
            <a:fld id="{BDAC4E59-2A76-4EA2-AB6F-4AD756A42AC9}" type="datetime1">
              <a:rPr lang="lv-LV"/>
              <a:pPr lvl="0"/>
              <a:t>13.05.2024</a:t>
            </a:fld>
            <a:endParaRPr lang="lv-LV"/>
          </a:p>
        </p:txBody>
      </p:sp>
      <p:sp>
        <p:nvSpPr>
          <p:cNvPr id="8" name="Kājenes vietturis 4">
            <a:extLst>
              <a:ext uri="{FF2B5EF4-FFF2-40B4-BE49-F238E27FC236}">
                <a16:creationId xmlns:a16="http://schemas.microsoft.com/office/drawing/2014/main" xmlns="" id="{8C290A66-9867-08F7-A4C7-7D151DC0D8A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907843" y="6400800"/>
            <a:ext cx="6216301" cy="320670"/>
          </a:xfrm>
          <a:prstGeom prst="rect">
            <a:avLst/>
          </a:prstGeom>
          <a:noFill/>
          <a:ln>
            <a:noFill/>
          </a:ln>
        </p:spPr>
        <p:txBody>
          <a:bodyPr vert="horz" wrap="square" lIns="121898" tIns="60944" rIns="121898" bIns="60944" anchor="b" anchorCtr="1" compatLnSpc="1">
            <a:noAutofit/>
          </a:bodyPr>
          <a:lstStyle>
            <a:lvl1pPr marL="0" marR="0" lvl="0" indent="0" algn="ct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233028"/>
                </a:solidFill>
                <a:uFillTx/>
                <a:latin typeface="Century Gothic" pitchFamily="34"/>
              </a:defRPr>
            </a:lvl1pPr>
          </a:lstStyle>
          <a:p>
            <a:pPr lvl="0"/>
            <a:r>
              <a:rPr lang="lv-LV"/>
              <a:t>Kājenes pievienošana</a:t>
            </a:r>
          </a:p>
        </p:txBody>
      </p:sp>
      <p:sp>
        <p:nvSpPr>
          <p:cNvPr id="9" name="Slaida numura vietturis 5">
            <a:extLst>
              <a:ext uri="{FF2B5EF4-FFF2-40B4-BE49-F238E27FC236}">
                <a16:creationId xmlns:a16="http://schemas.microsoft.com/office/drawing/2014/main" xmlns="" id="{42176B03-9656-FC7D-6B7A-84286B9A778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167149" y="6400800"/>
            <a:ext cx="1107521" cy="320670"/>
          </a:xfrm>
          <a:prstGeom prst="rect">
            <a:avLst/>
          </a:prstGeom>
          <a:noFill/>
          <a:ln>
            <a:noFill/>
          </a:ln>
        </p:spPr>
        <p:txBody>
          <a:bodyPr vert="horz" wrap="square" lIns="121898" tIns="60944" rIns="121898" bIns="60944" anchor="b" anchorCtr="0" compatLnSpc="1">
            <a:noAutofit/>
          </a:bodyPr>
          <a:lstStyle>
            <a:lvl1pPr marL="0" marR="0" lvl="0" indent="0" algn="r" defTabSz="121898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v-LV" sz="1200" b="0" i="0" u="none" strike="noStrike" kern="1200" cap="none" spc="0" baseline="0">
                <a:solidFill>
                  <a:srgbClr val="233028"/>
                </a:solidFill>
                <a:uFillTx/>
                <a:latin typeface="Century Gothic" pitchFamily="34"/>
              </a:defRPr>
            </a:lvl1pPr>
          </a:lstStyle>
          <a:p>
            <a:pPr lvl="0"/>
            <a:fld id="{783F0CC7-A368-4414-8E1D-156A370AFDCD}" type="slidenum"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marL="0" marR="0" lvl="0" indent="0" algn="l" defTabSz="1218986" rtl="0" fontAlgn="auto" hangingPunct="1">
        <a:lnSpc>
          <a:spcPct val="85000"/>
        </a:lnSpc>
        <a:spcBef>
          <a:spcPts val="0"/>
        </a:spcBef>
        <a:spcAft>
          <a:spcPts val="0"/>
        </a:spcAft>
        <a:buNone/>
        <a:tabLst/>
        <a:defRPr lang="lv-LV" sz="4400" b="0" i="0" u="none" strike="noStrike" kern="1200" cap="none" spc="0" baseline="0">
          <a:solidFill>
            <a:srgbClr val="31521B"/>
          </a:solidFill>
          <a:uFillTx/>
          <a:latin typeface="Century Gothic" pitchFamily="34"/>
        </a:defRPr>
      </a:lvl1pPr>
    </p:titleStyle>
    <p:bodyStyle>
      <a:lvl1pPr marL="304751" marR="0" lvl="0" indent="-304751" algn="l" defTabSz="1218986" rtl="0" fontAlgn="auto" hangingPunct="1">
        <a:lnSpc>
          <a:spcPct val="95000"/>
        </a:lnSpc>
        <a:spcBef>
          <a:spcPts val="1865"/>
        </a:spcBef>
        <a:spcAft>
          <a:spcPts val="0"/>
        </a:spcAft>
        <a:buClr>
          <a:srgbClr val="066E9F"/>
        </a:buClr>
        <a:buSzPct val="100000"/>
        <a:buFont typeface="Arial" pitchFamily="34"/>
        <a:buChar char="•"/>
        <a:tabLst/>
        <a:defRPr lang="lv-LV" sz="2400" b="0" i="0" u="none" strike="noStrike" kern="1200" cap="none" spc="0" baseline="0">
          <a:solidFill>
            <a:srgbClr val="000000"/>
          </a:solidFill>
          <a:uFillTx/>
          <a:latin typeface="Century Gothic" pitchFamily="34"/>
        </a:defRPr>
      </a:lvl1pPr>
      <a:lvl2pPr marL="731391" marR="0" lvl="1" indent="-304751" algn="l" defTabSz="1218986" rtl="0" fontAlgn="auto" hangingPunct="1">
        <a:lnSpc>
          <a:spcPct val="95000"/>
        </a:lnSpc>
        <a:spcBef>
          <a:spcPts val="1065"/>
        </a:spcBef>
        <a:spcAft>
          <a:spcPts val="0"/>
        </a:spcAft>
        <a:buClr>
          <a:srgbClr val="066E9F"/>
        </a:buClr>
        <a:buSzPct val="100000"/>
        <a:buFont typeface="Century Gothic" pitchFamily="34"/>
        <a:buChar char="–"/>
        <a:tabLst/>
        <a:defRPr lang="lv-LV" sz="2000" b="0" i="0" u="none" strike="noStrike" kern="1200" cap="none" spc="0" baseline="0">
          <a:solidFill>
            <a:srgbClr val="000000"/>
          </a:solidFill>
          <a:uFillTx/>
          <a:latin typeface="Century Gothic" pitchFamily="34"/>
        </a:defRPr>
      </a:lvl2pPr>
      <a:lvl3pPr marL="1158032" marR="0" lvl="2" indent="-304751" algn="l" defTabSz="1218986" rtl="0" fontAlgn="auto" hangingPunct="1">
        <a:lnSpc>
          <a:spcPct val="95000"/>
        </a:lnSpc>
        <a:spcBef>
          <a:spcPts val="1065"/>
        </a:spcBef>
        <a:spcAft>
          <a:spcPts val="0"/>
        </a:spcAft>
        <a:buClr>
          <a:srgbClr val="066E9F"/>
        </a:buClr>
        <a:buSzPct val="100000"/>
        <a:buFont typeface="Century Gothic" pitchFamily="34"/>
        <a:buChar char="–"/>
        <a:tabLst/>
        <a:defRPr lang="lv-LV" sz="1800" b="0" i="0" u="none" strike="noStrike" kern="1200" cap="none" spc="0" baseline="0">
          <a:solidFill>
            <a:srgbClr val="000000"/>
          </a:solidFill>
          <a:uFillTx/>
          <a:latin typeface="Century Gothic" pitchFamily="34"/>
        </a:defRPr>
      </a:lvl3pPr>
      <a:lvl4pPr marL="1584682" marR="0" lvl="3" indent="-304751" algn="l" defTabSz="1218986" rtl="0" fontAlgn="auto" hangingPunct="1">
        <a:lnSpc>
          <a:spcPct val="95000"/>
        </a:lnSpc>
        <a:spcBef>
          <a:spcPts val="1065"/>
        </a:spcBef>
        <a:spcAft>
          <a:spcPts val="0"/>
        </a:spcAft>
        <a:buClr>
          <a:srgbClr val="066E9F"/>
        </a:buClr>
        <a:buSzPct val="100000"/>
        <a:buFont typeface="Century Gothic" pitchFamily="34"/>
        <a:buChar char="–"/>
        <a:tabLst/>
        <a:defRPr lang="lv-LV" sz="1800" b="0" i="0" u="none" strike="noStrike" kern="1200" cap="none" spc="0" baseline="0">
          <a:solidFill>
            <a:srgbClr val="000000"/>
          </a:solidFill>
          <a:uFillTx/>
          <a:latin typeface="Century Gothic" pitchFamily="34"/>
        </a:defRPr>
      </a:lvl4pPr>
      <a:lvl5pPr marL="2011332" marR="0" lvl="4" indent="-304751" algn="l" defTabSz="1218986" rtl="0" fontAlgn="auto" hangingPunct="1">
        <a:lnSpc>
          <a:spcPct val="95000"/>
        </a:lnSpc>
        <a:spcBef>
          <a:spcPts val="1065"/>
        </a:spcBef>
        <a:spcAft>
          <a:spcPts val="0"/>
        </a:spcAft>
        <a:buClr>
          <a:srgbClr val="066E9F"/>
        </a:buClr>
        <a:buSzPct val="100000"/>
        <a:buFont typeface="Century Gothic" pitchFamily="34"/>
        <a:buChar char="–"/>
        <a:tabLst/>
        <a:defRPr lang="lv-LV" sz="1800" b="0" i="0" u="none" strike="noStrike" kern="1200" cap="none" spc="0" baseline="0">
          <a:solidFill>
            <a:srgbClr val="000000"/>
          </a:solidFill>
          <a:uFillTx/>
          <a:latin typeface="Century Gothic" pitchFamily="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 1">
            <a:extLst>
              <a:ext uri="{FF2B5EF4-FFF2-40B4-BE49-F238E27FC236}">
                <a16:creationId xmlns:a16="http://schemas.microsoft.com/office/drawing/2014/main" xmlns="" id="{EBDBB413-CD2E-3A20-066D-8D92F74A980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343369" y="1532104"/>
            <a:ext cx="6297737" cy="1368427"/>
          </a:xfrm>
        </p:spPr>
        <p:txBody>
          <a:bodyPr>
            <a:normAutofit/>
          </a:bodyPr>
          <a:lstStyle/>
          <a:p>
            <a:pPr lvl="0" algn="ctr"/>
            <a:r>
              <a:rPr lang="lv-LV" dirty="0">
                <a:latin typeface="Arial" pitchFamily="34"/>
                <a:cs typeface="Arial" pitchFamily="34"/>
              </a:rPr>
              <a:t>Didaktiskā spēle</a:t>
            </a:r>
            <a:br>
              <a:rPr lang="lv-LV" dirty="0">
                <a:latin typeface="Arial" pitchFamily="34"/>
                <a:cs typeface="Arial" pitchFamily="34"/>
              </a:rPr>
            </a:br>
            <a:r>
              <a:rPr lang="lv-LV" sz="2800" dirty="0">
                <a:latin typeface="Arial" pitchFamily="34"/>
                <a:cs typeface="Arial" pitchFamily="34"/>
              </a:rPr>
              <a:t>Metodiskais darbs</a:t>
            </a:r>
          </a:p>
        </p:txBody>
      </p:sp>
      <p:sp>
        <p:nvSpPr>
          <p:cNvPr id="3" name="Apakšvirsraksts 2">
            <a:extLst>
              <a:ext uri="{FF2B5EF4-FFF2-40B4-BE49-F238E27FC236}">
                <a16:creationId xmlns:a16="http://schemas.microsoft.com/office/drawing/2014/main" xmlns="" id="{B5147B54-0D76-64F9-8FB6-635EE9CCC9D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610907" y="4927601"/>
            <a:ext cx="7762670" cy="1589931"/>
          </a:xfrm>
        </p:spPr>
        <p:txBody>
          <a:bodyPr/>
          <a:lstStyle/>
          <a:p>
            <a:pPr lvl="0" algn="ctr">
              <a:lnSpc>
                <a:spcPct val="75000"/>
              </a:lnSpc>
            </a:pPr>
            <a:r>
              <a:rPr lang="lv-LV" sz="2400">
                <a:latin typeface="Arial" pitchFamily="34"/>
                <a:cs typeface="Arial" pitchFamily="34"/>
              </a:rPr>
              <a:t>Riebiņu vidusskolas skolotāja </a:t>
            </a:r>
          </a:p>
          <a:p>
            <a:pPr lvl="0" algn="ctr">
              <a:lnSpc>
                <a:spcPct val="75000"/>
              </a:lnSpc>
            </a:pPr>
            <a:endParaRPr lang="lv-LV" sz="2400">
              <a:latin typeface="Arial" pitchFamily="34"/>
              <a:cs typeface="Arial" pitchFamily="34"/>
            </a:endParaRPr>
          </a:p>
          <a:p>
            <a:pPr lvl="0" algn="ctr">
              <a:lnSpc>
                <a:spcPct val="75000"/>
              </a:lnSpc>
            </a:pPr>
            <a:r>
              <a:rPr lang="lv-LV" sz="2400">
                <a:latin typeface="Arial" pitchFamily="34"/>
                <a:cs typeface="Arial" pitchFamily="34"/>
              </a:rPr>
              <a:t>Alla Solovjova</a:t>
            </a:r>
          </a:p>
          <a:p>
            <a:pPr lvl="0" algn="ctr">
              <a:lnSpc>
                <a:spcPct val="75000"/>
              </a:lnSpc>
            </a:pPr>
            <a:endParaRPr lang="lv-LV" sz="2400">
              <a:latin typeface="Arial" pitchFamily="34"/>
              <a:cs typeface="Arial" pitchFamily="34"/>
            </a:endParaRPr>
          </a:p>
          <a:p>
            <a:pPr lvl="0" algn="ctr">
              <a:lnSpc>
                <a:spcPct val="75000"/>
              </a:lnSpc>
            </a:pPr>
            <a:r>
              <a:rPr lang="lv-LV" sz="2400">
                <a:latin typeface="Arial" pitchFamily="34"/>
                <a:cs typeface="Arial" pitchFamily="34"/>
              </a:rPr>
              <a:t>2024</a:t>
            </a:r>
          </a:p>
          <a:p>
            <a:pPr lvl="0">
              <a:lnSpc>
                <a:spcPct val="75000"/>
              </a:lnSpc>
            </a:pPr>
            <a:endParaRPr lang="lv-LV" sz="2000"/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F34EB9F8-5788-4519-9E4A-741230110A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7305" y="154021"/>
            <a:ext cx="10157356" cy="1397002"/>
          </a:xfrm>
        </p:spPr>
        <p:txBody>
          <a:bodyPr/>
          <a:lstStyle/>
          <a:p>
            <a:pPr lvl="0"/>
            <a:r>
              <a:rPr lang="lv-LV">
                <a:latin typeface="Arial" pitchFamily="34"/>
                <a:cs typeface="Arial" pitchFamily="34"/>
              </a:rPr>
              <a:t>Spēles mērķis: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D68BA514-EBA0-3F3D-953D-5D467F0B16C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42206" y="2110901"/>
            <a:ext cx="10332454" cy="3526273"/>
          </a:xfrm>
        </p:spPr>
        <p:txBody>
          <a:bodyPr/>
          <a:lstStyle/>
          <a:p>
            <a:pPr marL="0" lvl="0" indent="0">
              <a:buNone/>
            </a:pPr>
            <a:r>
              <a:rPr lang="lv-LV" sz="2800">
                <a:solidFill>
                  <a:srgbClr val="385723"/>
                </a:solidFill>
                <a:latin typeface="Arial" pitchFamily="34"/>
                <a:cs typeface="Arial" pitchFamily="34"/>
              </a:rPr>
              <a:t>Nostiprināt zināšanas par izvēlēto tēmu.</a:t>
            </a:r>
          </a:p>
          <a:p>
            <a:pPr marL="0" lvl="0" indent="0">
              <a:buNone/>
            </a:pPr>
            <a:endParaRPr lang="lv-LV" sz="2800">
              <a:solidFill>
                <a:srgbClr val="385723"/>
              </a:solidFill>
              <a:latin typeface="Arial" pitchFamily="34"/>
              <a:cs typeface="Arial" pitchFamily="34"/>
            </a:endParaRPr>
          </a:p>
          <a:p>
            <a:pPr marL="0" lvl="0" indent="0">
              <a:buNone/>
            </a:pPr>
            <a:r>
              <a:rPr lang="lv-LV" sz="2800">
                <a:solidFill>
                  <a:srgbClr val="385723"/>
                </a:solidFill>
                <a:latin typeface="Arial" pitchFamily="34"/>
                <a:cs typeface="Arial" pitchFamily="34"/>
              </a:rPr>
              <a:t>Nostiprināt prasmes sadarboties, palīdzēt komandas biedram.</a:t>
            </a:r>
          </a:p>
          <a:p>
            <a:pPr marL="0" lvl="0" indent="0">
              <a:buNone/>
            </a:pPr>
            <a:endParaRPr lang="lv-LV" sz="2800">
              <a:solidFill>
                <a:srgbClr val="385723"/>
              </a:solidFill>
              <a:latin typeface="Arial" pitchFamily="34"/>
              <a:cs typeface="Arial" pitchFamily="34"/>
            </a:endParaRPr>
          </a:p>
          <a:p>
            <a:pPr marL="0" lvl="0" indent="0">
              <a:buNone/>
            </a:pPr>
            <a:r>
              <a:rPr lang="lv-LV" sz="2800">
                <a:solidFill>
                  <a:srgbClr val="385723"/>
                </a:solidFill>
                <a:latin typeface="Arial" pitchFamily="34"/>
                <a:cs typeface="Arial" pitchFamily="34"/>
              </a:rPr>
              <a:t>Pārbaudīt skolēnu spēju ātri pieslēgties darba procesam.</a:t>
            </a:r>
          </a:p>
          <a:p>
            <a:pPr marL="0" lvl="0" indent="0">
              <a:buNone/>
            </a:pPr>
            <a:endParaRPr lang="lv-LV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 1">
            <a:extLst>
              <a:ext uri="{FF2B5EF4-FFF2-40B4-BE49-F238E27FC236}">
                <a16:creationId xmlns:a16="http://schemas.microsoft.com/office/drawing/2014/main" xmlns="" id="{5A78FBF9-3B41-0347-698A-18CA6F02063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v-LV"/>
              <a:t>Spēles komplektā ietilpst: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D6310898-9770-D232-1C71-0982101AE6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7305" y="2110362"/>
            <a:ext cx="10157356" cy="4470401"/>
          </a:xfrm>
        </p:spPr>
        <p:txBody>
          <a:bodyPr/>
          <a:lstStyle/>
          <a:p>
            <a:pPr marL="0" indent="0">
              <a:buNone/>
            </a:pPr>
            <a:r>
              <a:rPr lang="lv-LV" sz="2800" dirty="0">
                <a:solidFill>
                  <a:schemeClr val="accent6">
                    <a:lumMod val="50000"/>
                  </a:schemeClr>
                </a:solidFill>
                <a:latin typeface="Arial" pitchFamily="34"/>
                <a:cs typeface="Arial" pitchFamily="34"/>
              </a:rPr>
              <a:t>Spēles laukums</a:t>
            </a:r>
          </a:p>
          <a:p>
            <a:pPr marL="0" indent="0">
              <a:buNone/>
            </a:pPr>
            <a:endParaRPr lang="lv-LV" sz="2800" dirty="0">
              <a:solidFill>
                <a:schemeClr val="accent6">
                  <a:lumMod val="50000"/>
                </a:schemeClr>
              </a:solidFill>
              <a:latin typeface="Arial" pitchFamily="34"/>
              <a:cs typeface="Arial" pitchFamily="34"/>
            </a:endParaRPr>
          </a:p>
          <a:p>
            <a:pPr marL="0" indent="0">
              <a:buNone/>
            </a:pPr>
            <a:r>
              <a:rPr lang="lv-LV" sz="2800" dirty="0">
                <a:solidFill>
                  <a:schemeClr val="accent6">
                    <a:lumMod val="50000"/>
                  </a:schemeClr>
                </a:solidFill>
                <a:latin typeface="Arial" pitchFamily="34"/>
                <a:cs typeface="Arial" pitchFamily="34"/>
              </a:rPr>
              <a:t>2 metamie kauliņi </a:t>
            </a:r>
          </a:p>
          <a:p>
            <a:pPr marL="0" indent="0">
              <a:buNone/>
            </a:pPr>
            <a:endParaRPr lang="lv-LV" sz="2800" dirty="0">
              <a:solidFill>
                <a:schemeClr val="accent6">
                  <a:lumMod val="50000"/>
                </a:schemeClr>
              </a:solidFill>
              <a:latin typeface="Arial" pitchFamily="34"/>
              <a:cs typeface="Arial" pitchFamily="34"/>
            </a:endParaRPr>
          </a:p>
          <a:p>
            <a:pPr marL="0" indent="0">
              <a:buNone/>
            </a:pPr>
            <a:r>
              <a:rPr lang="lv-LV" sz="2800" dirty="0">
                <a:solidFill>
                  <a:schemeClr val="accent6">
                    <a:lumMod val="50000"/>
                  </a:schemeClr>
                </a:solidFill>
                <a:latin typeface="Arial" pitchFamily="34"/>
                <a:cs typeface="Arial" pitchFamily="34"/>
              </a:rPr>
              <a:t>Lapas ar uzdevumiem</a:t>
            </a:r>
          </a:p>
          <a:p>
            <a:pPr marL="0" lvl="0" indent="0">
              <a:buNone/>
            </a:pPr>
            <a:endParaRPr lang="lv-LV" dirty="0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79363C7E-7842-39CA-9B59-D22EDF68643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17305" y="685800"/>
            <a:ext cx="10157356" cy="1397002"/>
          </a:xfrm>
        </p:spPr>
        <p:txBody>
          <a:bodyPr/>
          <a:lstStyle/>
          <a:p>
            <a:pPr lvl="0"/>
            <a:r>
              <a:rPr lang="lv-LV"/>
              <a:t/>
            </a:r>
            <a:br>
              <a:rPr lang="lv-LV"/>
            </a:br>
            <a:endParaRPr lang="lv-LV"/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BD843D88-4D11-82A6-B3D8-A875F449056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15733" y="4622794"/>
            <a:ext cx="10157356" cy="4470401"/>
          </a:xfrm>
        </p:spPr>
        <p:txBody>
          <a:bodyPr/>
          <a:lstStyle/>
          <a:p>
            <a:pPr marL="0" lvl="0" indent="0" algn="just">
              <a:buNone/>
            </a:pPr>
            <a:r>
              <a:rPr lang="lv-LV" sz="2800">
                <a:solidFill>
                  <a:srgbClr val="385723"/>
                </a:solidFill>
                <a:latin typeface="Arial" pitchFamily="34"/>
                <a:cs typeface="Arial" pitchFamily="34"/>
              </a:rPr>
              <a:t>Spēles pamats ir izveidots tā, lai nepieciešamības gadījumā, to ātri varētu pārveidot, sagatavojot uzdevumus par vajadzīgo tēmu. Tas, neskatoties uz laukuma  izmēriem, 90x90cm,  ir ērti saliekams, atverams un uzglabājams.</a:t>
            </a:r>
          </a:p>
        </p:txBody>
      </p:sp>
      <p:pic>
        <p:nvPicPr>
          <p:cNvPr id="4" name="Attēls 4">
            <a:extLst>
              <a:ext uri="{FF2B5EF4-FFF2-40B4-BE49-F238E27FC236}">
                <a16:creationId xmlns:a16="http://schemas.microsoft.com/office/drawing/2014/main" xmlns="" id="{683E543C-2FCA-BCC4-C4F4-7A806E7938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50" r="4619"/>
          <a:stretch>
            <a:fillRect/>
          </a:stretch>
        </p:blipFill>
        <p:spPr>
          <a:xfrm>
            <a:off x="6575898" y="526511"/>
            <a:ext cx="4297140" cy="37680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Attēls 6">
            <a:extLst>
              <a:ext uri="{FF2B5EF4-FFF2-40B4-BE49-F238E27FC236}">
                <a16:creationId xmlns:a16="http://schemas.microsoft.com/office/drawing/2014/main" xmlns="" id="{18C59E48-D673-B3BC-AD90-166FBB7333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894" r="8227"/>
          <a:stretch>
            <a:fillRect/>
          </a:stretch>
        </p:blipFill>
        <p:spPr>
          <a:xfrm rot="5400013">
            <a:off x="1384722" y="573804"/>
            <a:ext cx="3869987" cy="37753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163E2204-ABDC-16BE-5E4F-54A655B5A4E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Metamie kauliņi</a:t>
            </a:r>
          </a:p>
        </p:txBody>
      </p:sp>
      <p:pic>
        <p:nvPicPr>
          <p:cNvPr id="3" name="Satura vietturis 3">
            <a:extLst>
              <a:ext uri="{FF2B5EF4-FFF2-40B4-BE49-F238E27FC236}">
                <a16:creationId xmlns:a16="http://schemas.microsoft.com/office/drawing/2014/main" xmlns="" id="{B726C5D5-9381-3E6E-0D70-F05A92676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0563" y="1858261"/>
            <a:ext cx="3353086" cy="446875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F6A1505-15A5-EF47-149A-9A96E0DA20C8}"/>
              </a:ext>
            </a:extLst>
          </p:cNvPr>
          <p:cNvSpPr txBox="1"/>
          <p:nvPr/>
        </p:nvSpPr>
        <p:spPr>
          <a:xfrm>
            <a:off x="4863830" y="2772378"/>
            <a:ext cx="6546719" cy="18158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v-LV" sz="2800" b="0" i="0" u="none" strike="noStrike" kern="1200" cap="none" spc="0" baseline="0">
                <a:solidFill>
                  <a:srgbClr val="385723"/>
                </a:solidFill>
                <a:uFillTx/>
                <a:latin typeface="Arial" pitchFamily="34"/>
                <a:cs typeface="Arial" pitchFamily="34"/>
              </a:rPr>
              <a:t>2 metamie kauliņi (uz divām skaldnēm pa vienam punktam, uz divām skaldnēm pa diviem punktiem, uz divām skaldnēm pa trim punktiem).</a:t>
            </a: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08E553F3-8D17-B75A-BD53-46C94F2F61E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Uzdevumi piemēri</a:t>
            </a:r>
          </a:p>
        </p:txBody>
      </p:sp>
      <p:pic>
        <p:nvPicPr>
          <p:cNvPr id="3" name="Satura vietturis 4">
            <a:extLst>
              <a:ext uri="{FF2B5EF4-FFF2-40B4-BE49-F238E27FC236}">
                <a16:creationId xmlns:a16="http://schemas.microsoft.com/office/drawing/2014/main" xmlns="" id="{3B24933B-0EFD-B4A9-63E1-F94C123294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0177" y="1983900"/>
            <a:ext cx="5960534" cy="4470401"/>
          </a:xfrm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C51E8A16-AAEF-64C6-0DD4-8BD4DE5E83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6760" y="757132"/>
            <a:ext cx="10157356" cy="1397002"/>
          </a:xfrm>
        </p:spPr>
        <p:txBody>
          <a:bodyPr/>
          <a:lstStyle/>
          <a:p>
            <a:pPr lvl="0"/>
            <a:r>
              <a:rPr lang="lv-LV" dirty="0">
                <a:latin typeface="Arial" pitchFamily="34"/>
                <a:cs typeface="Arial" pitchFamily="34"/>
              </a:rPr>
              <a:t>Spēlētāju skaits: </a:t>
            </a:r>
            <a:r>
              <a:rPr lang="lv-LV" dirty="0"/>
              <a:t/>
            </a:r>
            <a:br>
              <a:rPr lang="lv-LV" dirty="0"/>
            </a:br>
            <a:endParaRPr lang="lv-LV" dirty="0"/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73ACAEB3-E8F8-98ED-E92D-90B4CDC3A2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15734" y="2373006"/>
            <a:ext cx="10157356" cy="3113394"/>
          </a:xfrm>
        </p:spPr>
        <p:txBody>
          <a:bodyPr/>
          <a:lstStyle/>
          <a:p>
            <a:pPr marL="0" lvl="0" indent="0">
              <a:buNone/>
            </a:pPr>
            <a:r>
              <a:rPr lang="lv-LV" sz="2800" dirty="0">
                <a:solidFill>
                  <a:srgbClr val="385723"/>
                </a:solidFill>
                <a:latin typeface="Arial" pitchFamily="34"/>
                <a:cs typeface="Arial" pitchFamily="34"/>
              </a:rPr>
              <a:t>Individuāla spēle: 3 – 10 cilvēki.</a:t>
            </a:r>
          </a:p>
          <a:p>
            <a:pPr marL="0" lvl="0" indent="0">
              <a:buNone/>
            </a:pPr>
            <a:endParaRPr lang="lv-LV" sz="2800" dirty="0">
              <a:solidFill>
                <a:srgbClr val="385723"/>
              </a:solidFill>
              <a:latin typeface="Arial" pitchFamily="34"/>
              <a:cs typeface="Arial" pitchFamily="34"/>
            </a:endParaRPr>
          </a:p>
          <a:p>
            <a:pPr marL="0" lvl="0" indent="0">
              <a:buNone/>
            </a:pPr>
            <a:r>
              <a:rPr lang="lv-LV" sz="2800" dirty="0">
                <a:solidFill>
                  <a:srgbClr val="385723"/>
                </a:solidFill>
                <a:latin typeface="Arial" pitchFamily="34"/>
                <a:cs typeface="Arial" pitchFamily="34"/>
              </a:rPr>
              <a:t>Komandas spēle: 2 – 3 komandas.</a:t>
            </a:r>
          </a:p>
          <a:p>
            <a:pPr marL="0" lvl="0" indent="0">
              <a:buNone/>
            </a:pPr>
            <a:endParaRPr lang="lv-LV" dirty="0"/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F7B9F063-7429-8427-3F86-D330278BD4B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v-LV">
                <a:latin typeface="Arial" pitchFamily="34"/>
                <a:cs typeface="Arial" pitchFamily="34"/>
              </a:rPr>
              <a:t>Spēles gaita:</a:t>
            </a:r>
          </a:p>
        </p:txBody>
      </p:sp>
      <p:sp>
        <p:nvSpPr>
          <p:cNvPr id="3" name="Satura vietturis 2">
            <a:extLst>
              <a:ext uri="{FF2B5EF4-FFF2-40B4-BE49-F238E27FC236}">
                <a16:creationId xmlns:a16="http://schemas.microsoft.com/office/drawing/2014/main" xmlns="" id="{3E9F82A5-2698-AD3F-CB25-1349B1186FC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7305" y="1473198"/>
            <a:ext cx="10157356" cy="5092970"/>
          </a:xfrm>
        </p:spPr>
        <p:txBody>
          <a:bodyPr/>
          <a:lstStyle/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1. Spēlētāji iepazīstas ar punktu skaitīšanas kārtību: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par pareizu atbildi teorētiskajā uzdevumā tiek piešķirts 1 punkts;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par praktiska uzdevuma atrisināšanu 2 punkti;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par neizpildītu uzdevumu saņem mīnuss 1 punktu.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2. Izlozē, kurš pirmais sāk spēli. Pārējie izdara gājienus pulksteņa rādītāja virzienā.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3. Spēlētājs uzreiz met 2 metamos kauliņus.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4. Spēle norisināsies pēc šāda principa: piemēram, uz 1. metamā kauliņa divi punkti, uz otrā – viens, tad atbilstošais uzdevums atrodas laukumā, kas  ir uz kauliņiem uzmesto punktu krustpunktā.</a:t>
            </a:r>
          </a:p>
          <a:p>
            <a:pPr marL="0" lvl="0" indent="0">
              <a:buNone/>
            </a:pPr>
            <a:endParaRPr lang="lv-LV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tura vietturis 2">
            <a:extLst>
              <a:ext uri="{FF2B5EF4-FFF2-40B4-BE49-F238E27FC236}">
                <a16:creationId xmlns:a16="http://schemas.microsoft.com/office/drawing/2014/main" xmlns="" id="{FE7A0B71-BEA7-F694-FD15-0D10063348A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88117" y="437202"/>
            <a:ext cx="10157356" cy="6138696"/>
          </a:xfrm>
        </p:spPr>
        <p:txBody>
          <a:bodyPr/>
          <a:lstStyle/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5. Uzdevuma izpildes laiks – 1 minūte.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6. Tikai tad gājienu veic nākamais spēlētājs. 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7. Katram dalībniekam neskaidrības gadījumā ir iespēja spēles laikā vienu reizi lūgt palīdzību vadītājam. 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8. Uz dažu uzdevumu lapiņām būs atvieglojumi: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drauga palīdzība; 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papildus minūte;</a:t>
            </a:r>
          </a:p>
          <a:p>
            <a:pPr marL="853281" lvl="2" indent="0">
              <a:buNone/>
            </a:pPr>
            <a:r>
              <a:rPr lang="lv-LV" sz="2400">
                <a:solidFill>
                  <a:srgbClr val="385723"/>
                </a:solidFill>
                <a:latin typeface="Arial" pitchFamily="34"/>
                <a:cs typeface="Arial" pitchFamily="34"/>
              </a:rPr>
              <a:t>uzdevums pāriet nākamajam spēlētājam.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9. Spēle ir beigusies, kad ir izpildīti visi uzdevumi uz spēļu laukuma.</a:t>
            </a:r>
          </a:p>
          <a:p>
            <a:pPr marL="0" lvl="0" indent="0">
              <a:buNone/>
            </a:pPr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10. Uzvar dalībnieks, kas spēles beigās ir ieguvis vislielāko punktu skaitu.</a:t>
            </a:r>
          </a:p>
          <a:p>
            <a:pPr marL="0" lvl="0" indent="0">
              <a:buNone/>
            </a:pPr>
            <a:endParaRPr lang="lv-LV">
              <a:solidFill>
                <a:srgbClr val="385723"/>
              </a:solidFill>
              <a:latin typeface="Arial" pitchFamily="34"/>
              <a:cs typeface="Arial" pitchFamily="34"/>
            </a:endParaRPr>
          </a:p>
          <a:p>
            <a:pPr marL="0" lvl="0" indent="0">
              <a:buNone/>
            </a:pPr>
            <a:endParaRPr lang="lv-LV"/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>
            <a:extLst>
              <a:ext uri="{FF2B5EF4-FFF2-40B4-BE49-F238E27FC236}">
                <a16:creationId xmlns:a16="http://schemas.microsoft.com/office/drawing/2014/main" xmlns="" id="{5AB791AC-AA1B-A2D9-777C-F39770FBFAB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v-LV">
                <a:solidFill>
                  <a:srgbClr val="385723"/>
                </a:solidFill>
                <a:latin typeface="Arial" pitchFamily="34"/>
                <a:cs typeface="Arial" pitchFamily="34"/>
              </a:rPr>
              <a:t>Spēles laukums gaida spēlētājus</a:t>
            </a:r>
          </a:p>
        </p:txBody>
      </p:sp>
      <p:pic>
        <p:nvPicPr>
          <p:cNvPr id="3" name="Satura vietturis 4">
            <a:extLst>
              <a:ext uri="{FF2B5EF4-FFF2-40B4-BE49-F238E27FC236}">
                <a16:creationId xmlns:a16="http://schemas.microsoft.com/office/drawing/2014/main" xmlns="" id="{094BC0F1-079C-8157-49DF-14B0D5E25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22583" y="1701798"/>
            <a:ext cx="5946864" cy="4470401"/>
          </a:xfrm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atura vietturis 2">
            <a:extLst>
              <a:ext uri="{FF2B5EF4-FFF2-40B4-BE49-F238E27FC236}">
                <a16:creationId xmlns:a16="http://schemas.microsoft.com/office/drawing/2014/main" xmlns="" id="{DB37590B-8ACE-3B3C-E700-144DA43A201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425150" y="2149269"/>
            <a:ext cx="4781114" cy="2763197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lv-LV" sz="2800">
                <a:solidFill>
                  <a:srgbClr val="385723"/>
                </a:solidFill>
                <a:latin typeface="Arial" pitchFamily="34"/>
                <a:cs typeface="Arial" pitchFamily="34"/>
              </a:rPr>
              <a:t>Lai kopā ar pavasarīgo dabu mostas jaunas idejas un prieks par padarīto! </a:t>
            </a:r>
          </a:p>
          <a:p>
            <a:pPr lvl="0">
              <a:lnSpc>
                <a:spcPct val="150000"/>
              </a:lnSpc>
            </a:pPr>
            <a:endParaRPr lang="lv-LV"/>
          </a:p>
        </p:txBody>
      </p:sp>
      <p:pic>
        <p:nvPicPr>
          <p:cNvPr id="3" name="Attēls 4">
            <a:extLst>
              <a:ext uri="{FF2B5EF4-FFF2-40B4-BE49-F238E27FC236}">
                <a16:creationId xmlns:a16="http://schemas.microsoft.com/office/drawing/2014/main" xmlns="" id="{EF28930A-2FD7-99B7-0E5F-8AA7CC24B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-165328" y="851339"/>
            <a:ext cx="6858000" cy="515532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Jauna mācību gada apsveikuma prezentācij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dizai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dizai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Jauna%20mācību%20gada%20apsveikuma%20prezentācija</Template>
  <TotalTime>222</TotalTime>
  <Words>336</Words>
  <Application>Microsoft Office PowerPoint</Application>
  <PresentationFormat>Custom</PresentationFormat>
  <Paragraphs>52</Paragraphs>
  <Slides>11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Jauna mācību gada apsveikuma prezentācija</vt:lpstr>
      <vt:lpstr>Didaktiskā spēle Metodiskais darbs</vt:lpstr>
      <vt:lpstr>Spēles mērķis:</vt:lpstr>
      <vt:lpstr>Spēles komplektā ietilpst:</vt:lpstr>
      <vt:lpstr> </vt:lpstr>
      <vt:lpstr>Metamie kauliņi</vt:lpstr>
      <vt:lpstr>Uzdevumi piemēri</vt:lpstr>
      <vt:lpstr>Spēlētāju skaits:  </vt:lpstr>
      <vt:lpstr>Spēles gaita:</vt:lpstr>
      <vt:lpstr>PowerPoint Presentation</vt:lpstr>
      <vt:lpstr>Spēles laukums gaida spēlētājus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Spēle</dc:title>
  <dc:creator>IZM-11</dc:creator>
  <cp:lastModifiedBy>anitak</cp:lastModifiedBy>
  <cp:revision>9</cp:revision>
  <dcterms:created xsi:type="dcterms:W3CDTF">2024-05-08T09:33:42Z</dcterms:created>
  <dcterms:modified xsi:type="dcterms:W3CDTF">2024-05-13T08:55:00Z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