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4" r:id="rId4"/>
    <p:sldId id="266" r:id="rId5"/>
    <p:sldId id="267" r:id="rId6"/>
    <p:sldId id="265" r:id="rId7"/>
    <p:sldId id="268" r:id="rId8"/>
  </p:sldIdLst>
  <p:sldSz cx="12192000" cy="6858000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677"/>
    <a:srgbClr val="DEE0D2"/>
    <a:srgbClr val="8D9469"/>
    <a:srgbClr val="939A6E"/>
    <a:srgbClr val="959C73"/>
    <a:srgbClr val="10243C"/>
    <a:srgbClr val="1A1E21"/>
    <a:srgbClr val="13243E"/>
    <a:srgbClr val="E2CE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2" y="5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8436FF-DFD1-47A5-9A6B-45197495C4C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lv-LV"/>
        </a:p>
      </dgm:t>
    </dgm:pt>
    <dgm:pt modelId="{8FB3D96B-8654-421A-A758-66985EF1B194}">
      <dgm:prSet phldrT="[Text]"/>
      <dgm:spPr>
        <a:solidFill>
          <a:srgbClr val="AAB677"/>
        </a:solidFill>
      </dgm:spPr>
      <dgm:t>
        <a:bodyPr/>
        <a:lstStyle/>
        <a:p>
          <a:r>
            <a:rPr lang="lv-LV" dirty="0"/>
            <a:t>TAUPĪBA</a:t>
          </a:r>
        </a:p>
      </dgm:t>
    </dgm:pt>
    <dgm:pt modelId="{0CF31D5D-87C8-4E70-B1BB-878868611CC2}" type="parTrans" cxnId="{BDDB7E35-8332-406D-9ADD-DE6693CD0BD0}">
      <dgm:prSet/>
      <dgm:spPr/>
      <dgm:t>
        <a:bodyPr/>
        <a:lstStyle/>
        <a:p>
          <a:endParaRPr lang="lv-LV"/>
        </a:p>
      </dgm:t>
    </dgm:pt>
    <dgm:pt modelId="{C1EBBD3C-2C2F-4980-902B-08F5B334B2B8}" type="sibTrans" cxnId="{BDDB7E35-8332-406D-9ADD-DE6693CD0BD0}">
      <dgm:prSet/>
      <dgm:spPr/>
      <dgm:t>
        <a:bodyPr/>
        <a:lstStyle/>
        <a:p>
          <a:endParaRPr lang="lv-LV"/>
        </a:p>
      </dgm:t>
    </dgm:pt>
    <dgm:pt modelId="{4A7B7991-17DA-4EB7-9F8A-60945DF00BF7}">
      <dgm:prSet phldrT="[Text]"/>
      <dgm:spPr>
        <a:solidFill>
          <a:srgbClr val="AAB677"/>
        </a:solidFill>
      </dgm:spPr>
      <dgm:t>
        <a:bodyPr/>
        <a:lstStyle/>
        <a:p>
          <a:r>
            <a:rPr lang="lv-LV" dirty="0"/>
            <a:t>OTRĀS DZĪVES PIEŠĶIRŠANA</a:t>
          </a:r>
        </a:p>
      </dgm:t>
    </dgm:pt>
    <dgm:pt modelId="{3795C3FA-D39C-485D-B62D-6168E22099FB}" type="parTrans" cxnId="{6D7AF7E8-9326-4F42-8E74-0C9345A812CE}">
      <dgm:prSet/>
      <dgm:spPr/>
      <dgm:t>
        <a:bodyPr/>
        <a:lstStyle/>
        <a:p>
          <a:endParaRPr lang="lv-LV"/>
        </a:p>
      </dgm:t>
    </dgm:pt>
    <dgm:pt modelId="{2991CE3C-93B4-4529-8ECB-2644C8AA3FDC}" type="sibTrans" cxnId="{6D7AF7E8-9326-4F42-8E74-0C9345A812CE}">
      <dgm:prSet/>
      <dgm:spPr/>
      <dgm:t>
        <a:bodyPr/>
        <a:lstStyle/>
        <a:p>
          <a:endParaRPr lang="lv-LV"/>
        </a:p>
      </dgm:t>
    </dgm:pt>
    <dgm:pt modelId="{20DF1260-6F43-46F2-8D32-09FE5508C3A3}">
      <dgm:prSet phldrT="[Text]"/>
      <dgm:spPr>
        <a:solidFill>
          <a:srgbClr val="AAB677"/>
        </a:solidFill>
      </dgm:spPr>
      <dgm:t>
        <a:bodyPr/>
        <a:lstStyle/>
        <a:p>
          <a:r>
            <a:rPr lang="lv-LV" dirty="0"/>
            <a:t>EKOLOĢIJA</a:t>
          </a:r>
        </a:p>
      </dgm:t>
    </dgm:pt>
    <dgm:pt modelId="{D9212C58-0C47-4429-9AD0-4F3920EBCE54}" type="sibTrans" cxnId="{BF4830A0-6117-45D5-937C-30426AF614E5}">
      <dgm:prSet/>
      <dgm:spPr/>
      <dgm:t>
        <a:bodyPr/>
        <a:lstStyle/>
        <a:p>
          <a:endParaRPr lang="lv-LV"/>
        </a:p>
      </dgm:t>
    </dgm:pt>
    <dgm:pt modelId="{C4856D41-A616-4FF0-B19A-630A064F09FC}" type="parTrans" cxnId="{BF4830A0-6117-45D5-937C-30426AF614E5}">
      <dgm:prSet/>
      <dgm:spPr/>
      <dgm:t>
        <a:bodyPr/>
        <a:lstStyle/>
        <a:p>
          <a:endParaRPr lang="lv-LV"/>
        </a:p>
      </dgm:t>
    </dgm:pt>
    <dgm:pt modelId="{451B0788-82A4-472A-93D6-6C58C2D909D9}" type="pres">
      <dgm:prSet presAssocID="{3D8436FF-DFD1-47A5-9A6B-45197495C4C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lv-LV"/>
        </a:p>
      </dgm:t>
    </dgm:pt>
    <dgm:pt modelId="{3D2EAE6B-1665-49D6-8246-F99DF1C4A10A}" type="pres">
      <dgm:prSet presAssocID="{20DF1260-6F43-46F2-8D32-09FE5508C3A3}" presName="parentLin" presStyleCnt="0"/>
      <dgm:spPr/>
    </dgm:pt>
    <dgm:pt modelId="{C4DCD817-1969-44A2-91FD-8318463A679E}" type="pres">
      <dgm:prSet presAssocID="{20DF1260-6F43-46F2-8D32-09FE5508C3A3}" presName="parentLeftMargin" presStyleLbl="node1" presStyleIdx="0" presStyleCnt="3"/>
      <dgm:spPr/>
      <dgm:t>
        <a:bodyPr/>
        <a:lstStyle/>
        <a:p>
          <a:endParaRPr lang="lv-LV"/>
        </a:p>
      </dgm:t>
    </dgm:pt>
    <dgm:pt modelId="{AF404376-A8D5-4755-A4A4-FA01F3D7E7D7}" type="pres">
      <dgm:prSet presAssocID="{20DF1260-6F43-46F2-8D32-09FE5508C3A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lv-LV"/>
        </a:p>
      </dgm:t>
    </dgm:pt>
    <dgm:pt modelId="{9A4EBB4B-0BB4-4819-AD05-591044B8F13B}" type="pres">
      <dgm:prSet presAssocID="{20DF1260-6F43-46F2-8D32-09FE5508C3A3}" presName="negativeSpace" presStyleCnt="0"/>
      <dgm:spPr/>
    </dgm:pt>
    <dgm:pt modelId="{8CE944BE-CC00-481E-89B5-03B328CBCDF5}" type="pres">
      <dgm:prSet presAssocID="{20DF1260-6F43-46F2-8D32-09FE5508C3A3}" presName="childText" presStyleLbl="conFgAcc1" presStyleIdx="0" presStyleCnt="3" custLinFactNeighborX="436" custLinFactNeighborY="12218">
        <dgm:presLayoutVars>
          <dgm:bulletEnabled val="1"/>
        </dgm:presLayoutVars>
      </dgm:prSet>
      <dgm:spPr>
        <a:solidFill>
          <a:srgbClr val="DEE0D2">
            <a:alpha val="90000"/>
          </a:srgbClr>
        </a:solidFill>
        <a:ln>
          <a:noFill/>
        </a:ln>
      </dgm:spPr>
    </dgm:pt>
    <dgm:pt modelId="{A1857289-A313-49DD-966C-6320F85CE7C1}" type="pres">
      <dgm:prSet presAssocID="{D9212C58-0C47-4429-9AD0-4F3920EBCE54}" presName="spaceBetweenRectangles" presStyleCnt="0"/>
      <dgm:spPr/>
    </dgm:pt>
    <dgm:pt modelId="{E036A405-E8BF-4BAB-B8E8-EB0521A42FF5}" type="pres">
      <dgm:prSet presAssocID="{8FB3D96B-8654-421A-A758-66985EF1B194}" presName="parentLin" presStyleCnt="0"/>
      <dgm:spPr/>
    </dgm:pt>
    <dgm:pt modelId="{D5B0230F-3AFE-434A-B853-A3EB35F49D22}" type="pres">
      <dgm:prSet presAssocID="{8FB3D96B-8654-421A-A758-66985EF1B194}" presName="parentLeftMargin" presStyleLbl="node1" presStyleIdx="0" presStyleCnt="3"/>
      <dgm:spPr/>
      <dgm:t>
        <a:bodyPr/>
        <a:lstStyle/>
        <a:p>
          <a:endParaRPr lang="lv-LV"/>
        </a:p>
      </dgm:t>
    </dgm:pt>
    <dgm:pt modelId="{200C2561-48E3-4289-ACDE-4308369BE617}" type="pres">
      <dgm:prSet presAssocID="{8FB3D96B-8654-421A-A758-66985EF1B194}" presName="parentText" presStyleLbl="node1" presStyleIdx="1" presStyleCnt="3" custLinFactNeighborX="5814" custLinFactNeighborY="3352">
        <dgm:presLayoutVars>
          <dgm:chMax val="0"/>
          <dgm:bulletEnabled val="1"/>
        </dgm:presLayoutVars>
      </dgm:prSet>
      <dgm:spPr/>
      <dgm:t>
        <a:bodyPr/>
        <a:lstStyle/>
        <a:p>
          <a:endParaRPr lang="lv-LV"/>
        </a:p>
      </dgm:t>
    </dgm:pt>
    <dgm:pt modelId="{4331D956-64F4-4CD0-A840-767076715B56}" type="pres">
      <dgm:prSet presAssocID="{8FB3D96B-8654-421A-A758-66985EF1B194}" presName="negativeSpace" presStyleCnt="0"/>
      <dgm:spPr/>
    </dgm:pt>
    <dgm:pt modelId="{5BA4DD1B-5F20-411F-85D7-2BE020676070}" type="pres">
      <dgm:prSet presAssocID="{8FB3D96B-8654-421A-A758-66985EF1B194}" presName="childText" presStyleLbl="conFgAcc1" presStyleIdx="1" presStyleCnt="3">
        <dgm:presLayoutVars>
          <dgm:bulletEnabled val="1"/>
        </dgm:presLayoutVars>
      </dgm:prSet>
      <dgm:spPr>
        <a:solidFill>
          <a:srgbClr val="DEE0D2">
            <a:alpha val="90000"/>
          </a:srgbClr>
        </a:solidFill>
        <a:ln>
          <a:noFill/>
        </a:ln>
      </dgm:spPr>
    </dgm:pt>
    <dgm:pt modelId="{93DF0DBE-BA46-4BBB-8649-E713F81ECF42}" type="pres">
      <dgm:prSet presAssocID="{C1EBBD3C-2C2F-4980-902B-08F5B334B2B8}" presName="spaceBetweenRectangles" presStyleCnt="0"/>
      <dgm:spPr/>
    </dgm:pt>
    <dgm:pt modelId="{A8EBE29E-0F88-4299-A503-488F948FED57}" type="pres">
      <dgm:prSet presAssocID="{4A7B7991-17DA-4EB7-9F8A-60945DF00BF7}" presName="parentLin" presStyleCnt="0"/>
      <dgm:spPr/>
    </dgm:pt>
    <dgm:pt modelId="{A359315E-A41A-4BAD-843E-1A5536897D05}" type="pres">
      <dgm:prSet presAssocID="{4A7B7991-17DA-4EB7-9F8A-60945DF00BF7}" presName="parentLeftMargin" presStyleLbl="node1" presStyleIdx="1" presStyleCnt="3"/>
      <dgm:spPr/>
      <dgm:t>
        <a:bodyPr/>
        <a:lstStyle/>
        <a:p>
          <a:endParaRPr lang="lv-LV"/>
        </a:p>
      </dgm:t>
    </dgm:pt>
    <dgm:pt modelId="{E558EC5D-EA20-42E3-8E02-6C0C90A0CED3}" type="pres">
      <dgm:prSet presAssocID="{4A7B7991-17DA-4EB7-9F8A-60945DF00BF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lv-LV"/>
        </a:p>
      </dgm:t>
    </dgm:pt>
    <dgm:pt modelId="{269E58AA-B859-4315-8482-5687FFC70587}" type="pres">
      <dgm:prSet presAssocID="{4A7B7991-17DA-4EB7-9F8A-60945DF00BF7}" presName="negativeSpace" presStyleCnt="0"/>
      <dgm:spPr/>
    </dgm:pt>
    <dgm:pt modelId="{897D0668-DD44-4A6B-B048-FF0266939AEA}" type="pres">
      <dgm:prSet presAssocID="{4A7B7991-17DA-4EB7-9F8A-60945DF00BF7}" presName="childText" presStyleLbl="conFgAcc1" presStyleIdx="2" presStyleCnt="3">
        <dgm:presLayoutVars>
          <dgm:bulletEnabled val="1"/>
        </dgm:presLayoutVars>
      </dgm:prSet>
      <dgm:spPr>
        <a:solidFill>
          <a:srgbClr val="DEE0D2">
            <a:alpha val="90000"/>
          </a:srgbClr>
        </a:solidFill>
        <a:ln>
          <a:noFill/>
        </a:ln>
      </dgm:spPr>
    </dgm:pt>
  </dgm:ptLst>
  <dgm:cxnLst>
    <dgm:cxn modelId="{6842741B-FFCF-4DAC-A745-E83E5D59BBBA}" type="presOf" srcId="{8FB3D96B-8654-421A-A758-66985EF1B194}" destId="{200C2561-48E3-4289-ACDE-4308369BE617}" srcOrd="1" destOrd="0" presId="urn:microsoft.com/office/officeart/2005/8/layout/list1"/>
    <dgm:cxn modelId="{A84EBC22-0A02-4CEE-B81A-59628D64DB02}" type="presOf" srcId="{4A7B7991-17DA-4EB7-9F8A-60945DF00BF7}" destId="{E558EC5D-EA20-42E3-8E02-6C0C90A0CED3}" srcOrd="1" destOrd="0" presId="urn:microsoft.com/office/officeart/2005/8/layout/list1"/>
    <dgm:cxn modelId="{536CAB96-6774-46D7-A03E-6CDD09554335}" type="presOf" srcId="{20DF1260-6F43-46F2-8D32-09FE5508C3A3}" destId="{C4DCD817-1969-44A2-91FD-8318463A679E}" srcOrd="0" destOrd="0" presId="urn:microsoft.com/office/officeart/2005/8/layout/list1"/>
    <dgm:cxn modelId="{17B21603-0728-4416-869C-15CC86C56CA5}" type="presOf" srcId="{4A7B7991-17DA-4EB7-9F8A-60945DF00BF7}" destId="{A359315E-A41A-4BAD-843E-1A5536897D05}" srcOrd="0" destOrd="0" presId="urn:microsoft.com/office/officeart/2005/8/layout/list1"/>
    <dgm:cxn modelId="{BDDB7E35-8332-406D-9ADD-DE6693CD0BD0}" srcId="{3D8436FF-DFD1-47A5-9A6B-45197495C4C3}" destId="{8FB3D96B-8654-421A-A758-66985EF1B194}" srcOrd="1" destOrd="0" parTransId="{0CF31D5D-87C8-4E70-B1BB-878868611CC2}" sibTransId="{C1EBBD3C-2C2F-4980-902B-08F5B334B2B8}"/>
    <dgm:cxn modelId="{BF4830A0-6117-45D5-937C-30426AF614E5}" srcId="{3D8436FF-DFD1-47A5-9A6B-45197495C4C3}" destId="{20DF1260-6F43-46F2-8D32-09FE5508C3A3}" srcOrd="0" destOrd="0" parTransId="{C4856D41-A616-4FF0-B19A-630A064F09FC}" sibTransId="{D9212C58-0C47-4429-9AD0-4F3920EBCE54}"/>
    <dgm:cxn modelId="{948EBE54-97AC-4C44-8548-AD80E209438E}" type="presOf" srcId="{8FB3D96B-8654-421A-A758-66985EF1B194}" destId="{D5B0230F-3AFE-434A-B853-A3EB35F49D22}" srcOrd="0" destOrd="0" presId="urn:microsoft.com/office/officeart/2005/8/layout/list1"/>
    <dgm:cxn modelId="{55FFC78C-A0DA-4044-AF31-B06D16E1D21C}" type="presOf" srcId="{3D8436FF-DFD1-47A5-9A6B-45197495C4C3}" destId="{451B0788-82A4-472A-93D6-6C58C2D909D9}" srcOrd="0" destOrd="0" presId="urn:microsoft.com/office/officeart/2005/8/layout/list1"/>
    <dgm:cxn modelId="{035C947A-BCD6-4B23-AAFE-7DA976020957}" type="presOf" srcId="{20DF1260-6F43-46F2-8D32-09FE5508C3A3}" destId="{AF404376-A8D5-4755-A4A4-FA01F3D7E7D7}" srcOrd="1" destOrd="0" presId="urn:microsoft.com/office/officeart/2005/8/layout/list1"/>
    <dgm:cxn modelId="{6D7AF7E8-9326-4F42-8E74-0C9345A812CE}" srcId="{3D8436FF-DFD1-47A5-9A6B-45197495C4C3}" destId="{4A7B7991-17DA-4EB7-9F8A-60945DF00BF7}" srcOrd="2" destOrd="0" parTransId="{3795C3FA-D39C-485D-B62D-6168E22099FB}" sibTransId="{2991CE3C-93B4-4529-8ECB-2644C8AA3FDC}"/>
    <dgm:cxn modelId="{3CDB6DC9-39EC-4F1A-A3BE-AA8A4F17921B}" type="presParOf" srcId="{451B0788-82A4-472A-93D6-6C58C2D909D9}" destId="{3D2EAE6B-1665-49D6-8246-F99DF1C4A10A}" srcOrd="0" destOrd="0" presId="urn:microsoft.com/office/officeart/2005/8/layout/list1"/>
    <dgm:cxn modelId="{28E3DA63-76BC-4894-89DB-9DE926B5929F}" type="presParOf" srcId="{3D2EAE6B-1665-49D6-8246-F99DF1C4A10A}" destId="{C4DCD817-1969-44A2-91FD-8318463A679E}" srcOrd="0" destOrd="0" presId="urn:microsoft.com/office/officeart/2005/8/layout/list1"/>
    <dgm:cxn modelId="{A168ADA2-E2E1-4F8E-AFC0-2E8AF1A82348}" type="presParOf" srcId="{3D2EAE6B-1665-49D6-8246-F99DF1C4A10A}" destId="{AF404376-A8D5-4755-A4A4-FA01F3D7E7D7}" srcOrd="1" destOrd="0" presId="urn:microsoft.com/office/officeart/2005/8/layout/list1"/>
    <dgm:cxn modelId="{95D0FC17-C489-4C9B-A94E-572E28E7F502}" type="presParOf" srcId="{451B0788-82A4-472A-93D6-6C58C2D909D9}" destId="{9A4EBB4B-0BB4-4819-AD05-591044B8F13B}" srcOrd="1" destOrd="0" presId="urn:microsoft.com/office/officeart/2005/8/layout/list1"/>
    <dgm:cxn modelId="{FC7B24AD-D301-4C9B-A6DF-FCB3B692C681}" type="presParOf" srcId="{451B0788-82A4-472A-93D6-6C58C2D909D9}" destId="{8CE944BE-CC00-481E-89B5-03B328CBCDF5}" srcOrd="2" destOrd="0" presId="urn:microsoft.com/office/officeart/2005/8/layout/list1"/>
    <dgm:cxn modelId="{9F327255-E48F-4BF1-A078-512341AB6296}" type="presParOf" srcId="{451B0788-82A4-472A-93D6-6C58C2D909D9}" destId="{A1857289-A313-49DD-966C-6320F85CE7C1}" srcOrd="3" destOrd="0" presId="urn:microsoft.com/office/officeart/2005/8/layout/list1"/>
    <dgm:cxn modelId="{B068CE09-0862-4BE2-BC9A-47978ECDE276}" type="presParOf" srcId="{451B0788-82A4-472A-93D6-6C58C2D909D9}" destId="{E036A405-E8BF-4BAB-B8E8-EB0521A42FF5}" srcOrd="4" destOrd="0" presId="urn:microsoft.com/office/officeart/2005/8/layout/list1"/>
    <dgm:cxn modelId="{B6B2493B-9B24-4F90-B2A4-CFC35F584231}" type="presParOf" srcId="{E036A405-E8BF-4BAB-B8E8-EB0521A42FF5}" destId="{D5B0230F-3AFE-434A-B853-A3EB35F49D22}" srcOrd="0" destOrd="0" presId="urn:microsoft.com/office/officeart/2005/8/layout/list1"/>
    <dgm:cxn modelId="{AE59B804-444C-4248-AC91-F807B0C0814C}" type="presParOf" srcId="{E036A405-E8BF-4BAB-B8E8-EB0521A42FF5}" destId="{200C2561-48E3-4289-ACDE-4308369BE617}" srcOrd="1" destOrd="0" presId="urn:microsoft.com/office/officeart/2005/8/layout/list1"/>
    <dgm:cxn modelId="{30A9E6A1-62F0-4BD6-BD3F-3FF7DFE412EC}" type="presParOf" srcId="{451B0788-82A4-472A-93D6-6C58C2D909D9}" destId="{4331D956-64F4-4CD0-A840-767076715B56}" srcOrd="5" destOrd="0" presId="urn:microsoft.com/office/officeart/2005/8/layout/list1"/>
    <dgm:cxn modelId="{4A8E3FC9-81D0-48F5-BE3F-FEF2FA9080BC}" type="presParOf" srcId="{451B0788-82A4-472A-93D6-6C58C2D909D9}" destId="{5BA4DD1B-5F20-411F-85D7-2BE020676070}" srcOrd="6" destOrd="0" presId="urn:microsoft.com/office/officeart/2005/8/layout/list1"/>
    <dgm:cxn modelId="{3F12F0F9-973F-477F-968A-399EDD29EEFC}" type="presParOf" srcId="{451B0788-82A4-472A-93D6-6C58C2D909D9}" destId="{93DF0DBE-BA46-4BBB-8649-E713F81ECF42}" srcOrd="7" destOrd="0" presId="urn:microsoft.com/office/officeart/2005/8/layout/list1"/>
    <dgm:cxn modelId="{CD34BDA9-F735-476B-92C6-01F27C368B21}" type="presParOf" srcId="{451B0788-82A4-472A-93D6-6C58C2D909D9}" destId="{A8EBE29E-0F88-4299-A503-488F948FED57}" srcOrd="8" destOrd="0" presId="urn:microsoft.com/office/officeart/2005/8/layout/list1"/>
    <dgm:cxn modelId="{3F18FA0A-D946-4D1A-835F-0A2C869248CC}" type="presParOf" srcId="{A8EBE29E-0F88-4299-A503-488F948FED57}" destId="{A359315E-A41A-4BAD-843E-1A5536897D05}" srcOrd="0" destOrd="0" presId="urn:microsoft.com/office/officeart/2005/8/layout/list1"/>
    <dgm:cxn modelId="{F38594AB-E421-480E-B2E8-BDDD37DC9441}" type="presParOf" srcId="{A8EBE29E-0F88-4299-A503-488F948FED57}" destId="{E558EC5D-EA20-42E3-8E02-6C0C90A0CED3}" srcOrd="1" destOrd="0" presId="urn:microsoft.com/office/officeart/2005/8/layout/list1"/>
    <dgm:cxn modelId="{D5D331C0-FEC4-419E-9EB7-35D94FB287C9}" type="presParOf" srcId="{451B0788-82A4-472A-93D6-6C58C2D909D9}" destId="{269E58AA-B859-4315-8482-5687FFC70587}" srcOrd="9" destOrd="0" presId="urn:microsoft.com/office/officeart/2005/8/layout/list1"/>
    <dgm:cxn modelId="{1662530D-C57D-4399-B660-EE3167E6E0CF}" type="presParOf" srcId="{451B0788-82A4-472A-93D6-6C58C2D909D9}" destId="{897D0668-DD44-4A6B-B048-FF0266939AE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6D4F4A6-65D3-6627-1905-0470FC48D5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4AC629D-3E37-AEB7-6B81-8EE0972E0E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FB14D6A-4E73-6BCC-2E1D-A98924B52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3BE5A-70D8-455E-93E0-804B697E41C2}" type="datetimeFigureOut">
              <a:rPr lang="lv-LV" smtClean="0"/>
              <a:t>13.05.2024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3D0CB4D-6760-9B17-33F5-77BA105E8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AEC4E9F-CD7C-E1F5-BED7-E49DC1637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C5367-5C0C-4AC8-8EBE-48309C95E087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665003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61B768-CFF3-2452-81A9-730BA3EDD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92A6CC2-42C1-3F0A-C232-77AECDC90A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C97C918-6CC7-DF1E-ACE2-EB944CAF3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3BE5A-70D8-455E-93E0-804B697E41C2}" type="datetimeFigureOut">
              <a:rPr lang="lv-LV" smtClean="0"/>
              <a:t>13.05.2024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C2E6E8-81EA-FA06-9FE6-C15972A4C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82B8ABA-1B3B-60DA-D651-C222542B0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C5367-5C0C-4AC8-8EBE-48309C95E087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417435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229D51-2F1E-A9A8-A30A-E0DFDDDE4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A3D8642-EE17-E37E-7D73-1C8E6AF19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6D36CC1-5185-DFCA-91BE-FFC7C9F82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3BE5A-70D8-455E-93E0-804B697E41C2}" type="datetimeFigureOut">
              <a:rPr lang="lv-LV" smtClean="0"/>
              <a:t>13.05.2024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E3EDB41-298E-C2B5-C8A1-FBDC191B4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135123F-4193-749B-9ABA-2C6957DF0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C5367-5C0C-4AC8-8EBE-48309C95E087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400093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76FF98-0824-46EF-1D48-F1E868705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BC4370F-1812-F147-09F1-434A1E6B47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D14A5FF-8E82-A2F5-F70A-EC360FB6CA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08D4B58-9F6B-152B-715C-6A6623B4F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3BE5A-70D8-455E-93E0-804B697E41C2}" type="datetimeFigureOut">
              <a:rPr lang="lv-LV" smtClean="0"/>
              <a:t>13.05.2024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062B754-A925-1915-741D-EF7B066A6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3A84EB4-E962-22AC-444F-5970B9741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C5367-5C0C-4AC8-8EBE-48309C95E087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41322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3F0315-723F-1971-B4D8-1D59404B1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B92DCB8-E9C4-E47B-A10D-D2E7E7937F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8E5DAA8-F635-ECC5-72C3-F066ED6D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6C79FB3D-94D2-07AF-2392-55118371BE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DD00866-BBF4-BD1E-78DF-6A8AAB69AA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56B0184D-5FE6-03FF-163F-41D54E445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3BE5A-70D8-455E-93E0-804B697E41C2}" type="datetimeFigureOut">
              <a:rPr lang="lv-LV" smtClean="0"/>
              <a:t>13.05.2024</a:t>
            </a:fld>
            <a:endParaRPr lang="lv-LV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5B0FDCE-A833-FC76-88DE-4C17B60A3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8A6AEA24-3BC0-844D-5F5E-8F3A396F7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C5367-5C0C-4AC8-8EBE-48309C95E087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042805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1273C99-8494-29CD-7E77-9F2C9A91B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495D952-4655-7CF7-E325-2508FBB63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3BE5A-70D8-455E-93E0-804B697E41C2}" type="datetimeFigureOut">
              <a:rPr lang="lv-LV" smtClean="0"/>
              <a:t>13.05.2024</a:t>
            </a:fld>
            <a:endParaRPr lang="lv-LV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CDEA6E9-3360-26B4-2E6D-050B48938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5EA6ED1-3A2C-AE7B-09FC-1B5D3968B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C5367-5C0C-4AC8-8EBE-48309C95E087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54846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41DACE86-E40F-FA42-7FC3-86E0F1D24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3BE5A-70D8-455E-93E0-804B697E41C2}" type="datetimeFigureOut">
              <a:rPr lang="lv-LV" smtClean="0"/>
              <a:t>13.05.2024</a:t>
            </a:fld>
            <a:endParaRPr lang="lv-LV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1E65F0A-CE3E-BF14-415D-E5AABAD2C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8822B4A-E682-6144-404B-FBD0D1301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C5367-5C0C-4AC8-8EBE-48309C95E087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550519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198B17-9268-4716-1DB2-15D44064AF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130693B-AD19-3AB1-EE0C-D9A58F3696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60B2272-BAD6-FC4D-C4BE-89788E9F4C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EC87195-4DA4-7041-A0A1-1557FB92E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3BE5A-70D8-455E-93E0-804B697E41C2}" type="datetimeFigureOut">
              <a:rPr lang="lv-LV" smtClean="0"/>
              <a:t>13.05.2024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A8468D7-F708-3AB4-A0A8-162281BD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1D36177-AE3A-E3D4-E088-EB2BC69F8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C5367-5C0C-4AC8-8EBE-48309C95E087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75853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CFC7D3-0414-D612-52A3-41DDC8454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C287289F-CF1C-58AA-11E2-58495D5175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D26297C-5344-6EFB-75D5-F57622E111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D42A8B-46E1-27D7-8E6A-3998ACCA2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3BE5A-70D8-455E-93E0-804B697E41C2}" type="datetimeFigureOut">
              <a:rPr lang="lv-LV" smtClean="0"/>
              <a:t>13.05.2024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59B76EF-A7AD-F985-F6F9-0776AD8C1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F38C616-1277-4351-A4C3-AE95B7EC9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C5367-5C0C-4AC8-8EBE-48309C95E087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894325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86B75A-0F01-6903-E7E3-0BD2F56CF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E50D1A7-93BF-8060-4504-6D7C25BCD1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0690134-E6F8-6CA0-2504-39673C6E9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3BE5A-70D8-455E-93E0-804B697E41C2}" type="datetimeFigureOut">
              <a:rPr lang="lv-LV" smtClean="0"/>
              <a:t>13.05.2024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939C1C2-9745-C78D-4302-923C44EB7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373BC4A-A24C-AEE4-13D3-8B768FDEC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C5367-5C0C-4AC8-8EBE-48309C95E087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629744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638D751A-2614-EE07-C6E3-3FABBBCEC0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65EF74C-D632-0DF9-657F-907042F368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1351970-ACDE-0E8B-E2DB-590279E2A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3BE5A-70D8-455E-93E0-804B697E41C2}" type="datetimeFigureOut">
              <a:rPr lang="lv-LV" smtClean="0"/>
              <a:t>13.05.2024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B414340-64E1-C989-7A84-E1413CAB3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575D7CA-F9E5-3232-A7E3-F19C33C06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C5367-5C0C-4AC8-8EBE-48309C95E087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455224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F577004A-203F-91E3-3113-4368E7078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56D2588-B9E4-8D8A-ECE3-A88ABA92C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43F04C3-E287-2717-AE3F-2055DE94BD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3BE5A-70D8-455E-93E0-804B697E41C2}" type="datetimeFigureOut">
              <a:rPr lang="lv-LV" smtClean="0"/>
              <a:t>13.05.2024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26B20D1-6928-EA47-C6B0-42D62CCD45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8F5A984-1E0C-7333-929E-7F4F6D408D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C5367-5C0C-4AC8-8EBE-48309C95E087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548815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FC92D3F-4883-1EE0-10D5-EA6A8FF1A609}"/>
              </a:ext>
            </a:extLst>
          </p:cNvPr>
          <p:cNvSpPr txBox="1"/>
          <p:nvPr/>
        </p:nvSpPr>
        <p:spPr>
          <a:xfrm>
            <a:off x="1440872" y="175491"/>
            <a:ext cx="9310255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lv-LV" sz="3600" b="1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r>
              <a:rPr lang="lv-LV" sz="4400" b="1" dirty="0">
                <a:ln>
                  <a:solidFill>
                    <a:srgbClr val="DEE0D2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ŠUJAM RADOŠI UN TAUPĪGI</a:t>
            </a:r>
          </a:p>
          <a:p>
            <a:pPr algn="ctr"/>
            <a:r>
              <a:rPr lang="lv-LV" sz="3600" b="1" dirty="0">
                <a:solidFill>
                  <a:schemeClr val="accent6">
                    <a:lumMod val="50000"/>
                  </a:schemeClr>
                </a:solidFill>
                <a:latin typeface="Agency FB" panose="020B0503020202020204" pitchFamily="34" charset="0"/>
              </a:rPr>
              <a:t>Metodiskais materiāls</a:t>
            </a:r>
          </a:p>
          <a:p>
            <a:pPr algn="r"/>
            <a:endParaRPr lang="lv-LV" sz="3600" b="1" dirty="0">
              <a:solidFill>
                <a:schemeClr val="accent6">
                  <a:lumMod val="50000"/>
                </a:schemeClr>
              </a:solidFill>
              <a:latin typeface="Agency FB" panose="020B0503020202020204" pitchFamily="34" charset="0"/>
            </a:endParaRPr>
          </a:p>
          <a:p>
            <a:pPr algn="r"/>
            <a:r>
              <a:rPr lang="lv-LV" sz="3600" b="1" dirty="0">
                <a:solidFill>
                  <a:schemeClr val="accent6">
                    <a:lumMod val="50000"/>
                  </a:schemeClr>
                </a:solidFill>
                <a:latin typeface="Agency FB" panose="020B0503020202020204" pitchFamily="34" charset="0"/>
              </a:rPr>
              <a:t>Ruta Vjakse</a:t>
            </a:r>
          </a:p>
          <a:p>
            <a:pPr algn="r"/>
            <a:r>
              <a:rPr lang="lv-LV" sz="3600" b="1" dirty="0">
                <a:solidFill>
                  <a:schemeClr val="accent6">
                    <a:lumMod val="50000"/>
                  </a:schemeClr>
                </a:solidFill>
                <a:latin typeface="Agency FB" panose="020B0503020202020204" pitchFamily="34" charset="0"/>
              </a:rPr>
              <a:t>Riebiņu vidusskola</a:t>
            </a:r>
          </a:p>
          <a:p>
            <a:pPr algn="r"/>
            <a:endParaRPr lang="lv-LV" sz="3600" b="1" dirty="0">
              <a:solidFill>
                <a:schemeClr val="accent6">
                  <a:lumMod val="50000"/>
                </a:schemeClr>
              </a:solidFill>
              <a:latin typeface="Agency FB" panose="020B0503020202020204" pitchFamily="34" charset="0"/>
            </a:endParaRPr>
          </a:p>
          <a:p>
            <a:pPr algn="ctr"/>
            <a:r>
              <a:rPr lang="lv-LV" sz="3600" b="1" dirty="0">
                <a:solidFill>
                  <a:schemeClr val="accent6">
                    <a:lumMod val="50000"/>
                  </a:schemeClr>
                </a:solidFill>
                <a:latin typeface="Agency FB" panose="020B0503020202020204" pitchFamily="34" charset="0"/>
              </a:rPr>
              <a:t>Riebiņi, 2024</a:t>
            </a:r>
          </a:p>
          <a:p>
            <a:endParaRPr lang="lv-LV" dirty="0"/>
          </a:p>
          <a:p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205304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79CCD0B7-B4CA-EFDA-7ADB-5235D16F5B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592" t="14007" r="36742" b="13401"/>
          <a:stretch/>
        </p:blipFill>
        <p:spPr>
          <a:xfrm>
            <a:off x="1533236" y="1220353"/>
            <a:ext cx="3029527" cy="4638963"/>
          </a:xfrm>
          <a:prstGeom prst="rect">
            <a:avLst/>
          </a:prstGeom>
          <a:effectLst>
            <a:glow rad="101600">
              <a:srgbClr val="DEE0D2">
                <a:alpha val="60000"/>
              </a:srgbClr>
            </a:glow>
          </a:effectLst>
        </p:spPr>
      </p:pic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xmlns="" id="{1A9ADF15-83A1-5FD9-B55C-E2667BEFE9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29288047"/>
              </p:ext>
            </p:extLst>
          </p:nvPr>
        </p:nvGraphicFramePr>
        <p:xfrm>
          <a:off x="5033819" y="997527"/>
          <a:ext cx="5624945" cy="37657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BA717FD8-672B-7227-DE3F-47AF73B1FD78}"/>
              </a:ext>
            </a:extLst>
          </p:cNvPr>
          <p:cNvSpPr txBox="1"/>
          <p:nvPr/>
        </p:nvSpPr>
        <p:spPr>
          <a:xfrm>
            <a:off x="3048000" y="249637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sz="4800" b="1" dirty="0">
                <a:ln>
                  <a:solidFill>
                    <a:srgbClr val="DEE0D2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IDEJAS BŪTĪBA</a:t>
            </a:r>
          </a:p>
        </p:txBody>
      </p:sp>
    </p:spTree>
    <p:extLst>
      <p:ext uri="{BB962C8B-B14F-4D97-AF65-F5344CB8AC3E}">
        <p14:creationId xmlns:p14="http://schemas.microsoft.com/office/powerpoint/2010/main" val="3878439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5C42C3F-5448-810F-6761-371E026E91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4" y="478912"/>
            <a:ext cx="1933233" cy="2577644"/>
          </a:xfrm>
          <a:prstGeom prst="rect">
            <a:avLst/>
          </a:prstGeom>
          <a:ln>
            <a:solidFill>
              <a:srgbClr val="8D9469"/>
            </a:solidFill>
          </a:ln>
          <a:effectLst>
            <a:glow rad="101600">
              <a:srgbClr val="DEE0D2"/>
            </a:glo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9173B98-1081-0E4E-E315-2B565D6F4D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5" b="9532"/>
          <a:stretch/>
        </p:blipFill>
        <p:spPr>
          <a:xfrm>
            <a:off x="2478452" y="1850081"/>
            <a:ext cx="2160000" cy="2412950"/>
          </a:xfrm>
          <a:prstGeom prst="rect">
            <a:avLst/>
          </a:prstGeom>
          <a:effectLst>
            <a:glow rad="101600">
              <a:srgbClr val="DEE0D2">
                <a:alpha val="60000"/>
              </a:srgbClr>
            </a:glo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F1BF94A-F195-993B-091C-D46B82D0CA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05" t="8614" b="5936"/>
          <a:stretch/>
        </p:blipFill>
        <p:spPr>
          <a:xfrm rot="16200000">
            <a:off x="9632874" y="711434"/>
            <a:ext cx="2562674" cy="2127569"/>
          </a:xfrm>
          <a:prstGeom prst="rect">
            <a:avLst/>
          </a:prstGeom>
          <a:effectLst>
            <a:glow rad="101600">
              <a:srgbClr val="DEE0D2">
                <a:alpha val="60000"/>
              </a:srgb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E75A621-D268-4F95-28F4-3BF4CDCC844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31" r="13234" b="2840"/>
          <a:stretch/>
        </p:blipFill>
        <p:spPr>
          <a:xfrm>
            <a:off x="7553547" y="1882631"/>
            <a:ext cx="2124035" cy="2380400"/>
          </a:xfrm>
          <a:prstGeom prst="rect">
            <a:avLst/>
          </a:prstGeom>
          <a:effectLst>
            <a:glow rad="101600">
              <a:srgbClr val="DEE0D2">
                <a:alpha val="60000"/>
              </a:srgbClr>
            </a:glo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5724F4E-8175-351D-077B-F1A473FB44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2333" y="2895992"/>
            <a:ext cx="2052315" cy="2734077"/>
          </a:xfrm>
          <a:prstGeom prst="rect">
            <a:avLst/>
          </a:prstGeom>
          <a:effectLst>
            <a:glow rad="101600">
              <a:srgbClr val="DEE0D2">
                <a:alpha val="60000"/>
              </a:srgbClr>
            </a:glow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3EDBCF9E-90A7-5D1F-3D00-B75CDE06D090}"/>
              </a:ext>
            </a:extLst>
          </p:cNvPr>
          <p:cNvSpPr txBox="1"/>
          <p:nvPr/>
        </p:nvSpPr>
        <p:spPr>
          <a:xfrm>
            <a:off x="2950831" y="90985"/>
            <a:ext cx="6096000" cy="15696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lv-LV" sz="4800" b="1" dirty="0">
                <a:ln>
                  <a:solidFill>
                    <a:srgbClr val="DEE0D2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KABATIŅAS PIEŠĶIR INDIVIDUALITĀTI</a:t>
            </a:r>
          </a:p>
        </p:txBody>
      </p:sp>
    </p:spTree>
    <p:extLst>
      <p:ext uri="{BB962C8B-B14F-4D97-AF65-F5344CB8AC3E}">
        <p14:creationId xmlns:p14="http://schemas.microsoft.com/office/powerpoint/2010/main" val="1156115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7352CC7-72B3-E62E-A6CF-A1C23FDFCF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8" t="7891"/>
          <a:stretch/>
        </p:blipFill>
        <p:spPr>
          <a:xfrm rot="16200000">
            <a:off x="-398899" y="1928315"/>
            <a:ext cx="5213827" cy="3695590"/>
          </a:xfrm>
          <a:prstGeom prst="rect">
            <a:avLst/>
          </a:prstGeom>
          <a:effectLst>
            <a:glow rad="101600">
              <a:srgbClr val="DEE0D2">
                <a:alpha val="60000"/>
              </a:srgbClr>
            </a:glo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819B693-3C81-09C0-BCA7-11F1881C9C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44" t="5402" b="3408"/>
          <a:stretch/>
        </p:blipFill>
        <p:spPr>
          <a:xfrm>
            <a:off x="7841676" y="1169196"/>
            <a:ext cx="3814615" cy="5225633"/>
          </a:xfrm>
          <a:prstGeom prst="rect">
            <a:avLst/>
          </a:prstGeom>
          <a:effectLst>
            <a:glow rad="101600">
              <a:srgbClr val="DEE0D2">
                <a:alpha val="60000"/>
              </a:srgbClr>
            </a:glo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9F2E12B7-2D8C-8694-4B8A-8BDBF2C4C7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" t="9329" r="3020" b="9485"/>
          <a:stretch/>
        </p:blipFill>
        <p:spPr>
          <a:xfrm rot="16200000">
            <a:off x="3343927" y="2136700"/>
            <a:ext cx="5209634" cy="3306623"/>
          </a:xfrm>
          <a:prstGeom prst="rect">
            <a:avLst/>
          </a:prstGeom>
          <a:effectLst>
            <a:glow rad="101600">
              <a:srgbClr val="DEE0D2">
                <a:alpha val="60000"/>
              </a:srgbClr>
            </a:glo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5CD0261-0630-D237-2EE3-02B5EE539F78}"/>
              </a:ext>
            </a:extLst>
          </p:cNvPr>
          <p:cNvSpPr txBox="1"/>
          <p:nvPr/>
        </p:nvSpPr>
        <p:spPr>
          <a:xfrm>
            <a:off x="1099127" y="248953"/>
            <a:ext cx="107141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sz="4800" b="1" dirty="0">
                <a:ln>
                  <a:solidFill>
                    <a:srgbClr val="DEE0D2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RADOŠUMS MĪT KATRĀ NO MUMS </a:t>
            </a:r>
          </a:p>
        </p:txBody>
      </p:sp>
    </p:spTree>
    <p:extLst>
      <p:ext uri="{BB962C8B-B14F-4D97-AF65-F5344CB8AC3E}">
        <p14:creationId xmlns:p14="http://schemas.microsoft.com/office/powerpoint/2010/main" val="3354159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834ACB-8281-33E8-EC36-FD6AEA1B34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50"/>
          <a:stretch/>
        </p:blipFill>
        <p:spPr>
          <a:xfrm>
            <a:off x="7897130" y="665363"/>
            <a:ext cx="3942853" cy="5490490"/>
          </a:xfrm>
          <a:prstGeom prst="rect">
            <a:avLst/>
          </a:prstGeom>
          <a:effectLst>
            <a:glow rad="101600">
              <a:srgbClr val="DEE0D2">
                <a:alpha val="60000"/>
              </a:srgbClr>
            </a:glo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43737D3-4E4D-542E-DDFE-B693333611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" t="27311" r="1496" b="10985"/>
          <a:stretch/>
        </p:blipFill>
        <p:spPr>
          <a:xfrm rot="16200000">
            <a:off x="-685635" y="2006701"/>
            <a:ext cx="5453704" cy="2604614"/>
          </a:xfrm>
          <a:prstGeom prst="rect">
            <a:avLst/>
          </a:prstGeom>
          <a:effectLst>
            <a:glow rad="101600">
              <a:srgbClr val="DEE0D2">
                <a:alpha val="60000"/>
              </a:srgb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0E6F3BF-0E0D-4FF5-C444-87DB633EF7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948425" y="1637106"/>
            <a:ext cx="3343803" cy="3343803"/>
          </a:xfrm>
          <a:prstGeom prst="rect">
            <a:avLst/>
          </a:prstGeom>
          <a:effectLst>
            <a:glow rad="101600">
              <a:srgbClr val="DEE0D2">
                <a:alpha val="60000"/>
              </a:srgbClr>
            </a:glo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11F2D49-17E7-A32A-01CC-D9430576C8AB}"/>
              </a:ext>
            </a:extLst>
          </p:cNvPr>
          <p:cNvSpPr txBox="1"/>
          <p:nvPr/>
        </p:nvSpPr>
        <p:spPr>
          <a:xfrm>
            <a:off x="2572326" y="406640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v-LV" sz="4800" b="1" dirty="0">
                <a:ln>
                  <a:solidFill>
                    <a:srgbClr val="DEE0D2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UN ARĪ TĀ...</a:t>
            </a:r>
          </a:p>
        </p:txBody>
      </p:sp>
    </p:spTree>
    <p:extLst>
      <p:ext uri="{BB962C8B-B14F-4D97-AF65-F5344CB8AC3E}">
        <p14:creationId xmlns:p14="http://schemas.microsoft.com/office/powerpoint/2010/main" val="1214577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4B0E6D2-5428-E156-6C39-BB0D3E764D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4" r="7502"/>
          <a:stretch/>
        </p:blipFill>
        <p:spPr>
          <a:xfrm>
            <a:off x="1708727" y="20399"/>
            <a:ext cx="4276438" cy="6837601"/>
          </a:xfrm>
          <a:prstGeom prst="rect">
            <a:avLst/>
          </a:prstGeom>
          <a:effectLst>
            <a:glow rad="101600">
              <a:srgbClr val="DEE0D2">
                <a:alpha val="60000"/>
              </a:srgbClr>
            </a:glow>
            <a:softEdge rad="127000"/>
          </a:effectLst>
        </p:spPr>
      </p:pic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xmlns="" id="{4D8E81E0-F65A-FD11-C580-7EDE871BE1AD}"/>
              </a:ext>
            </a:extLst>
          </p:cNvPr>
          <p:cNvSpPr/>
          <p:nvPr/>
        </p:nvSpPr>
        <p:spPr>
          <a:xfrm>
            <a:off x="6446982" y="452582"/>
            <a:ext cx="3934691" cy="2364510"/>
          </a:xfrm>
          <a:prstGeom prst="cloudCallout">
            <a:avLst>
              <a:gd name="adj1" fmla="val -94923"/>
              <a:gd name="adj2" fmla="val 32032"/>
            </a:avLst>
          </a:prstGeom>
          <a:solidFill>
            <a:srgbClr val="DEE0D2"/>
          </a:solidFill>
          <a:ln>
            <a:solidFill>
              <a:srgbClr val="DEE0D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lv-LV" sz="2400" b="1" dirty="0">
                <a:solidFill>
                  <a:schemeClr val="accent6">
                    <a:lumMod val="50000"/>
                  </a:schemeClr>
                </a:solidFill>
              </a:rPr>
              <a:t>DARBIŅŠ GATAVS!</a:t>
            </a:r>
          </a:p>
          <a:p>
            <a:pPr algn="ctr">
              <a:lnSpc>
                <a:spcPct val="150000"/>
              </a:lnSpc>
            </a:pPr>
            <a:r>
              <a:rPr lang="lv-LV" sz="2400" b="1" dirty="0">
                <a:solidFill>
                  <a:schemeClr val="accent6">
                    <a:lumMod val="50000"/>
                  </a:schemeClr>
                </a:solidFill>
              </a:rPr>
              <a:t>EJU IZMĒĢINĀT!</a:t>
            </a:r>
          </a:p>
        </p:txBody>
      </p:sp>
    </p:spTree>
    <p:extLst>
      <p:ext uri="{BB962C8B-B14F-4D97-AF65-F5344CB8AC3E}">
        <p14:creationId xmlns:p14="http://schemas.microsoft.com/office/powerpoint/2010/main" val="1407022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n 3">
            <a:extLst>
              <a:ext uri="{FF2B5EF4-FFF2-40B4-BE49-F238E27FC236}">
                <a16:creationId xmlns:a16="http://schemas.microsoft.com/office/drawing/2014/main" xmlns="" id="{637DDB46-4071-AED8-8122-86C164BAC367}"/>
              </a:ext>
            </a:extLst>
          </p:cNvPr>
          <p:cNvSpPr/>
          <p:nvPr/>
        </p:nvSpPr>
        <p:spPr>
          <a:xfrm>
            <a:off x="2992582" y="101600"/>
            <a:ext cx="5624946" cy="5246255"/>
          </a:xfrm>
          <a:prstGeom prst="sun">
            <a:avLst/>
          </a:prstGeom>
          <a:solidFill>
            <a:srgbClr val="DEE0D2"/>
          </a:solidFill>
          <a:ln>
            <a:solidFill>
              <a:srgbClr val="AAB67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3200" b="1" dirty="0">
                <a:ln>
                  <a:solidFill>
                    <a:srgbClr val="DEE0D2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LAI RADOŠI UN TAUPĪGI!</a:t>
            </a:r>
          </a:p>
        </p:txBody>
      </p:sp>
    </p:spTree>
    <p:extLst>
      <p:ext uri="{BB962C8B-B14F-4D97-AF65-F5344CB8AC3E}">
        <p14:creationId xmlns:p14="http://schemas.microsoft.com/office/powerpoint/2010/main" val="16643894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43</Words>
  <Application>Microsoft Office PowerPoint</Application>
  <PresentationFormat>Widescreen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Agency FB</vt:lpstr>
      <vt:lpstr>Arial</vt:lpstr>
      <vt:lpstr>Arial Black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Gunārs Vjakse</dc:creator>
  <cp:lastModifiedBy>anitak</cp:lastModifiedBy>
  <cp:revision>3</cp:revision>
  <dcterms:created xsi:type="dcterms:W3CDTF">2024-05-10T18:17:54Z</dcterms:created>
  <dcterms:modified xsi:type="dcterms:W3CDTF">2024-05-13T08:33:56Z</dcterms:modified>
</cp:coreProperties>
</file>