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5" r:id="rId7"/>
    <p:sldId id="261" r:id="rId8"/>
    <p:sldId id="258" r:id="rId9"/>
    <p:sldId id="262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337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90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121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657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174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064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882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27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273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601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980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68AFC-7230-4F76-AD09-76B97F952F44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51AAC-69EC-42FD-A665-B627E40B5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568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dd.lv/" TargetMode="External"/><Relationship Id="rId2" Type="http://schemas.openxmlformats.org/officeDocument/2006/relationships/hyperlink" Target="http://www.berniem.csdd.lv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marL="0" indent="0"/>
            <a:r>
              <a:rPr lang="en-GB" b="1" dirty="0" smtClean="0"/>
              <a:t>Domino - </a:t>
            </a:r>
            <a:r>
              <a:rPr lang="en-GB" b="1" dirty="0" err="1" smtClean="0"/>
              <a:t>spēle</a:t>
            </a:r>
            <a:r>
              <a:rPr lang="en-GB" b="1" dirty="0" smtClean="0"/>
              <a:t> </a:t>
            </a:r>
            <a:r>
              <a:rPr lang="en-GB" b="1" dirty="0" err="1" smtClean="0"/>
              <a:t>topošajiem</a:t>
            </a:r>
            <a:r>
              <a:rPr lang="en-GB" b="1" dirty="0" smtClean="0"/>
              <a:t> </a:t>
            </a:r>
            <a:r>
              <a:rPr lang="lv-LV" b="1" dirty="0" smtClean="0"/>
              <a:t/>
            </a:r>
            <a:br>
              <a:rPr lang="lv-LV" b="1" dirty="0" smtClean="0"/>
            </a:br>
            <a:r>
              <a:rPr lang="en-GB" b="1" dirty="0" err="1" smtClean="0"/>
              <a:t>satiksmes</a:t>
            </a:r>
            <a:r>
              <a:rPr lang="en-GB" b="1" dirty="0" smtClean="0"/>
              <a:t> </a:t>
            </a:r>
            <a:r>
              <a:rPr lang="en-GB" b="1" dirty="0" err="1" smtClean="0"/>
              <a:t>dalībniekiem</a:t>
            </a:r>
            <a:r>
              <a:rPr lang="en-GB" b="1" dirty="0" smtClean="0"/>
              <a:t>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46830" y="3930555"/>
            <a:ext cx="9871880" cy="2743200"/>
          </a:xfrm>
        </p:spPr>
        <p:txBody>
          <a:bodyPr>
            <a:normAutofit/>
          </a:bodyPr>
          <a:lstStyle/>
          <a:p>
            <a:pPr algn="r"/>
            <a:r>
              <a:rPr lang="en-GB" sz="2800" dirty="0"/>
              <a:t>Inna </a:t>
            </a:r>
            <a:r>
              <a:rPr lang="en-GB" sz="2800" dirty="0" err="1"/>
              <a:t>Zenovjeva</a:t>
            </a:r>
            <a:endParaRPr lang="ru-RU" sz="2800" dirty="0"/>
          </a:p>
          <a:p>
            <a:pPr algn="r"/>
            <a:r>
              <a:rPr lang="lv-LV" sz="2800" dirty="0"/>
              <a:t>Preiļu 2.vidusskolas,</a:t>
            </a:r>
          </a:p>
          <a:p>
            <a:pPr algn="r"/>
            <a:r>
              <a:rPr lang="en-GB" sz="2800" dirty="0" err="1"/>
              <a:t>Preiļu</a:t>
            </a:r>
            <a:r>
              <a:rPr lang="en-GB" sz="2800" dirty="0"/>
              <a:t> </a:t>
            </a:r>
            <a:r>
              <a:rPr lang="en-GB" sz="2800" dirty="0" err="1"/>
              <a:t>novada</a:t>
            </a:r>
            <a:r>
              <a:rPr lang="en-GB" sz="2800" dirty="0"/>
              <a:t> </a:t>
            </a:r>
            <a:r>
              <a:rPr lang="lv-LV" sz="2800" dirty="0"/>
              <a:t>Bērnu un jauniešu centra skolotāja</a:t>
            </a:r>
          </a:p>
          <a:p>
            <a:pPr algn="r"/>
            <a:endParaRPr lang="lv-LV" sz="2800" dirty="0"/>
          </a:p>
          <a:p>
            <a:r>
              <a:rPr lang="lv-LV" sz="2800" dirty="0"/>
              <a:t>Aprīlis, 2023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5765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7132" y="501792"/>
            <a:ext cx="6878233" cy="628114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lv-LV" dirty="0" smtClean="0"/>
              <a:t>	</a:t>
            </a:r>
            <a:r>
              <a:rPr lang="en-GB" dirty="0" err="1"/>
              <a:t>Drošība</a:t>
            </a:r>
            <a:r>
              <a:rPr lang="en-GB" dirty="0"/>
              <a:t> </a:t>
            </a:r>
            <a:r>
              <a:rPr lang="lv-LV" dirty="0"/>
              <a:t>- </a:t>
            </a:r>
            <a:r>
              <a:rPr lang="en-GB" dirty="0" smtClean="0"/>
              <a:t>t</a:t>
            </a:r>
            <a:r>
              <a:rPr lang="lv-LV" dirty="0" smtClean="0"/>
              <a:t>ā</a:t>
            </a:r>
            <a:r>
              <a:rPr lang="en-GB" dirty="0" smtClean="0"/>
              <a:t> </a:t>
            </a:r>
            <a:r>
              <a:rPr lang="en-GB" dirty="0"/>
              <a:t>it </a:t>
            </a:r>
            <a:r>
              <a:rPr lang="en-GB" dirty="0" err="1"/>
              <a:t>tas</a:t>
            </a:r>
            <a:r>
              <a:rPr lang="en-GB" dirty="0"/>
              <a:t>, </a:t>
            </a:r>
            <a:r>
              <a:rPr lang="en-GB" dirty="0" err="1"/>
              <a:t>kas</a:t>
            </a:r>
            <a:r>
              <a:rPr lang="en-GB" dirty="0"/>
              <a:t> </a:t>
            </a:r>
            <a:r>
              <a:rPr lang="en-GB" dirty="0" err="1"/>
              <a:t>ļauj</a:t>
            </a:r>
            <a:r>
              <a:rPr lang="en-GB" dirty="0"/>
              <a:t> </a:t>
            </a:r>
            <a:endParaRPr lang="lv-LV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GB" dirty="0" err="1" smtClean="0"/>
              <a:t>bērniem</a:t>
            </a:r>
            <a:r>
              <a:rPr lang="lv-LV" dirty="0" smtClean="0"/>
              <a:t> </a:t>
            </a:r>
            <a:r>
              <a:rPr lang="en-GB" dirty="0" err="1" smtClean="0"/>
              <a:t>realizēt</a:t>
            </a:r>
            <a:r>
              <a:rPr lang="en-GB" dirty="0" smtClean="0"/>
              <a:t> </a:t>
            </a:r>
            <a:r>
              <a:rPr lang="en-GB" dirty="0" err="1"/>
              <a:t>daudz</a:t>
            </a:r>
            <a:r>
              <a:rPr lang="en-GB" dirty="0"/>
              <a:t> </a:t>
            </a:r>
            <a:r>
              <a:rPr lang="en-GB" dirty="0" err="1"/>
              <a:t>iespēju</a:t>
            </a:r>
            <a:r>
              <a:rPr lang="en-GB" dirty="0"/>
              <a:t> </a:t>
            </a:r>
            <a:r>
              <a:rPr lang="en-GB" dirty="0" smtClean="0"/>
              <a:t>– </a:t>
            </a:r>
            <a:endParaRPr lang="lv-LV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GB" dirty="0" err="1" smtClean="0"/>
              <a:t>spēlēties</a:t>
            </a:r>
            <a:r>
              <a:rPr lang="en-GB" dirty="0"/>
              <a:t>, </a:t>
            </a:r>
            <a:r>
              <a:rPr lang="en-GB" dirty="0" err="1"/>
              <a:t>draudzēties</a:t>
            </a:r>
            <a:r>
              <a:rPr lang="en-GB" dirty="0"/>
              <a:t>, </a:t>
            </a:r>
            <a:endParaRPr lang="lv-LV" dirty="0"/>
          </a:p>
          <a:p>
            <a:pPr marL="0" indent="0">
              <a:lnSpc>
                <a:spcPct val="110000"/>
              </a:lnSpc>
              <a:buNone/>
            </a:pPr>
            <a:r>
              <a:rPr lang="en-GB" dirty="0" err="1"/>
              <a:t>dejot</a:t>
            </a:r>
            <a:r>
              <a:rPr lang="en-GB" dirty="0"/>
              <a:t>, </a:t>
            </a:r>
            <a:r>
              <a:rPr lang="en-GB" dirty="0" err="1"/>
              <a:t>zīmēt</a:t>
            </a:r>
            <a:r>
              <a:rPr lang="en-GB" dirty="0"/>
              <a:t>, </a:t>
            </a:r>
            <a:r>
              <a:rPr lang="en-GB" dirty="0" err="1"/>
              <a:t>sapņot</a:t>
            </a:r>
            <a:r>
              <a:rPr lang="en-GB" dirty="0" smtClean="0"/>
              <a:t>...</a:t>
            </a:r>
            <a:endParaRPr lang="lv-LV" dirty="0"/>
          </a:p>
          <a:p>
            <a:pPr marL="0" indent="0">
              <a:lnSpc>
                <a:spcPct val="110000"/>
              </a:lnSpc>
              <a:buNone/>
            </a:pPr>
            <a:r>
              <a:rPr lang="lv-LV" dirty="0"/>
              <a:t>	</a:t>
            </a:r>
            <a:r>
              <a:rPr lang="en-GB" dirty="0" err="1"/>
              <a:t>Uz</a:t>
            </a:r>
            <a:r>
              <a:rPr lang="en-GB" dirty="0"/>
              <a:t> </a:t>
            </a:r>
            <a:r>
              <a:rPr lang="en-GB" dirty="0" err="1"/>
              <a:t>ielas</a:t>
            </a:r>
            <a:r>
              <a:rPr lang="en-GB" dirty="0"/>
              <a:t> </a:t>
            </a:r>
            <a:r>
              <a:rPr lang="en-GB" dirty="0" err="1"/>
              <a:t>drošībā</a:t>
            </a:r>
            <a:r>
              <a:rPr lang="en-GB" dirty="0"/>
              <a:t> </a:t>
            </a:r>
            <a:r>
              <a:rPr lang="en-GB" dirty="0" err="1"/>
              <a:t>būs</a:t>
            </a:r>
            <a:r>
              <a:rPr lang="en-GB" dirty="0"/>
              <a:t> tie </a:t>
            </a:r>
            <a:r>
              <a:rPr lang="en-GB" dirty="0" err="1"/>
              <a:t>bērni</a:t>
            </a:r>
            <a:r>
              <a:rPr lang="en-GB" dirty="0"/>
              <a:t>, </a:t>
            </a:r>
            <a:endParaRPr lang="lv-LV" dirty="0"/>
          </a:p>
          <a:p>
            <a:pPr marL="0" indent="0">
              <a:lnSpc>
                <a:spcPct val="110000"/>
              </a:lnSpc>
              <a:buNone/>
            </a:pPr>
            <a:r>
              <a:rPr lang="en-GB" dirty="0" err="1"/>
              <a:t>kuri</a:t>
            </a:r>
            <a:r>
              <a:rPr lang="en-GB" dirty="0"/>
              <a:t> </a:t>
            </a:r>
            <a:r>
              <a:rPr lang="en-GB" dirty="0" err="1"/>
              <a:t>mācēs</a:t>
            </a:r>
            <a:r>
              <a:rPr lang="en-GB" dirty="0"/>
              <a:t> </a:t>
            </a:r>
            <a:r>
              <a:rPr lang="en-GB" dirty="0" err="1"/>
              <a:t>atrast</a:t>
            </a:r>
            <a:r>
              <a:rPr lang="en-GB" dirty="0"/>
              <a:t> </a:t>
            </a:r>
            <a:r>
              <a:rPr lang="en-GB" dirty="0" err="1"/>
              <a:t>drošu</a:t>
            </a:r>
            <a:r>
              <a:rPr lang="en-GB" dirty="0"/>
              <a:t> </a:t>
            </a:r>
            <a:r>
              <a:rPr lang="en-GB" dirty="0" err="1"/>
              <a:t>ceļu</a:t>
            </a:r>
            <a:r>
              <a:rPr lang="en-GB" dirty="0"/>
              <a:t>, </a:t>
            </a:r>
            <a:endParaRPr lang="lv-LV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GB" dirty="0" err="1" smtClean="0"/>
              <a:t>braucot</a:t>
            </a:r>
            <a:r>
              <a:rPr lang="en-GB" dirty="0" smtClean="0"/>
              <a:t> </a:t>
            </a:r>
            <a:r>
              <a:rPr lang="en-GB" dirty="0" err="1" smtClean="0"/>
              <a:t>mašīnā</a:t>
            </a:r>
            <a:r>
              <a:rPr lang="en-GB" dirty="0" smtClean="0"/>
              <a:t>,</a:t>
            </a:r>
            <a:r>
              <a:rPr lang="lv-LV" dirty="0" smtClean="0"/>
              <a:t> </a:t>
            </a:r>
            <a:r>
              <a:rPr lang="en-GB" dirty="0" err="1" smtClean="0"/>
              <a:t>piesprādzēsies</a:t>
            </a:r>
            <a:r>
              <a:rPr lang="en-GB" dirty="0"/>
              <a:t>, </a:t>
            </a:r>
            <a:endParaRPr lang="lv-LV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GB" dirty="0" err="1" smtClean="0"/>
              <a:t>brau</a:t>
            </a:r>
            <a:r>
              <a:rPr lang="lv-LV" dirty="0" smtClean="0"/>
              <a:t>cot</a:t>
            </a:r>
            <a:r>
              <a:rPr lang="en-GB" dirty="0" smtClean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velosipēdu</a:t>
            </a:r>
            <a:r>
              <a:rPr lang="en-GB" dirty="0" smtClean="0"/>
              <a:t>, </a:t>
            </a:r>
            <a:r>
              <a:rPr lang="en-GB" dirty="0" err="1" smtClean="0"/>
              <a:t>ievēro</a:t>
            </a:r>
            <a:r>
              <a:rPr lang="lv-LV" dirty="0" smtClean="0"/>
              <a:t>s</a:t>
            </a:r>
            <a:r>
              <a:rPr lang="en-GB" dirty="0" smtClean="0"/>
              <a:t> </a:t>
            </a:r>
            <a:endParaRPr lang="lv-LV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GB" dirty="0" err="1" smtClean="0"/>
              <a:t>ceļu</a:t>
            </a:r>
            <a:r>
              <a:rPr lang="en-GB" dirty="0" smtClean="0"/>
              <a:t> </a:t>
            </a:r>
            <a:r>
              <a:rPr lang="en-GB" dirty="0" err="1"/>
              <a:t>satiksmes</a:t>
            </a:r>
            <a:r>
              <a:rPr lang="en-GB" dirty="0"/>
              <a:t> </a:t>
            </a:r>
            <a:r>
              <a:rPr lang="en-GB" dirty="0" err="1"/>
              <a:t>noteikumus</a:t>
            </a:r>
            <a:r>
              <a:rPr lang="en-GB" dirty="0"/>
              <a:t>.</a:t>
            </a:r>
            <a:endParaRPr lang="ru-RU" dirty="0"/>
          </a:p>
          <a:p>
            <a:pPr marL="0" indent="0">
              <a:buNone/>
            </a:pPr>
            <a:endParaRPr lang="lv-LV" dirty="0"/>
          </a:p>
          <a:p>
            <a:pPr marL="0" indent="0">
              <a:buNone/>
            </a:pPr>
            <a:endParaRPr lang="lv-LV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Zvaigzne ABC - Es un ceļš. Ceļu satiksmes drošība pirmskola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93"/>
          <a:stretch/>
        </p:blipFill>
        <p:spPr bwMode="auto">
          <a:xfrm>
            <a:off x="6829329" y="501792"/>
            <a:ext cx="4785333" cy="583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45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2851" y="228647"/>
            <a:ext cx="7022910" cy="1325563"/>
          </a:xfrm>
        </p:spPr>
        <p:txBody>
          <a:bodyPr/>
          <a:lstStyle/>
          <a:p>
            <a:pPr algn="ctr"/>
            <a:r>
              <a:rPr lang="en-GB" b="1" dirty="0" smtClean="0"/>
              <a:t>Domino - </a:t>
            </a:r>
            <a:r>
              <a:rPr lang="en-GB" b="1" dirty="0" err="1" smtClean="0"/>
              <a:t>spēle</a:t>
            </a:r>
            <a:r>
              <a:rPr lang="en-GB" b="1" dirty="0" smtClean="0"/>
              <a:t> </a:t>
            </a:r>
            <a:r>
              <a:rPr lang="en-GB" b="1" dirty="0" err="1" smtClean="0"/>
              <a:t>topošajiem</a:t>
            </a:r>
            <a:r>
              <a:rPr lang="en-GB" b="1" dirty="0" smtClean="0"/>
              <a:t> </a:t>
            </a:r>
            <a:r>
              <a:rPr lang="lv-LV" b="1" dirty="0" smtClean="0"/>
              <a:t/>
            </a:r>
            <a:br>
              <a:rPr lang="lv-LV" b="1" dirty="0" smtClean="0"/>
            </a:br>
            <a:r>
              <a:rPr lang="en-GB" b="1" dirty="0" err="1" smtClean="0"/>
              <a:t>satiksmes</a:t>
            </a:r>
            <a:r>
              <a:rPr lang="en-GB" b="1" dirty="0" smtClean="0"/>
              <a:t> </a:t>
            </a:r>
            <a:r>
              <a:rPr lang="en-GB" b="1" dirty="0" err="1" smtClean="0"/>
              <a:t>dalībniekiem</a:t>
            </a:r>
            <a:r>
              <a:rPr lang="en-GB" b="1" dirty="0" smtClean="0"/>
              <a:t>!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5118" y="2423141"/>
            <a:ext cx="11144535" cy="435133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lv-LV" dirty="0" smtClean="0"/>
              <a:t>	</a:t>
            </a:r>
            <a:r>
              <a:rPr lang="en-GB" b="1" dirty="0" err="1" smtClean="0"/>
              <a:t>Spēles</a:t>
            </a:r>
            <a:r>
              <a:rPr lang="en-GB" b="1" dirty="0" smtClean="0"/>
              <a:t> </a:t>
            </a:r>
            <a:r>
              <a:rPr lang="en-GB" b="1" dirty="0" err="1" smtClean="0"/>
              <a:t>mērķis</a:t>
            </a:r>
            <a:r>
              <a:rPr lang="lv-LV" b="1" dirty="0" smtClean="0"/>
              <a:t>: </a:t>
            </a:r>
            <a:r>
              <a:rPr lang="en-GB" dirty="0" err="1" smtClean="0"/>
              <a:t>atkārtot</a:t>
            </a:r>
            <a:r>
              <a:rPr lang="en-GB" dirty="0"/>
              <a:t>, </a:t>
            </a:r>
            <a:r>
              <a:rPr lang="en-GB" dirty="0" err="1" smtClean="0"/>
              <a:t>nostiprināt</a:t>
            </a:r>
            <a:r>
              <a:rPr lang="en-GB" dirty="0" smtClean="0"/>
              <a:t>, </a:t>
            </a:r>
            <a:r>
              <a:rPr lang="en-GB" dirty="0" err="1"/>
              <a:t>uzlabot</a:t>
            </a:r>
            <a:r>
              <a:rPr lang="en-GB" dirty="0"/>
              <a:t> </a:t>
            </a:r>
            <a:r>
              <a:rPr lang="en-GB" dirty="0" err="1"/>
              <a:t>zināšanas</a:t>
            </a:r>
            <a:r>
              <a:rPr lang="en-GB" dirty="0"/>
              <a:t> par </a:t>
            </a:r>
            <a:r>
              <a:rPr lang="en-GB" dirty="0" err="1"/>
              <a:t>ceļu</a:t>
            </a:r>
            <a:r>
              <a:rPr lang="en-GB" dirty="0"/>
              <a:t> </a:t>
            </a:r>
            <a:r>
              <a:rPr lang="en-GB" dirty="0" err="1"/>
              <a:t>satiksmes</a:t>
            </a:r>
            <a:r>
              <a:rPr lang="en-GB" dirty="0"/>
              <a:t> </a:t>
            </a:r>
            <a:r>
              <a:rPr lang="en-GB" dirty="0" err="1"/>
              <a:t>noteikumiem</a:t>
            </a:r>
            <a:r>
              <a:rPr lang="en-GB" dirty="0"/>
              <a:t> un </a:t>
            </a:r>
            <a:r>
              <a:rPr lang="en-GB" dirty="0" err="1"/>
              <a:t>drošību</a:t>
            </a:r>
            <a:r>
              <a:rPr lang="en-GB" dirty="0"/>
              <a:t> </a:t>
            </a:r>
            <a:r>
              <a:rPr lang="en-GB" dirty="0" err="1"/>
              <a:t>uz</a:t>
            </a:r>
            <a:r>
              <a:rPr lang="en-GB" dirty="0"/>
              <a:t> </a:t>
            </a:r>
            <a:r>
              <a:rPr lang="en-GB" dirty="0" err="1"/>
              <a:t>ceļa</a:t>
            </a:r>
            <a:r>
              <a:rPr lang="en-GB" dirty="0"/>
              <a:t>, </a:t>
            </a:r>
            <a:r>
              <a:rPr lang="en-GB" dirty="0" err="1"/>
              <a:t>īpašu</a:t>
            </a:r>
            <a:r>
              <a:rPr lang="en-GB" dirty="0"/>
              <a:t> </a:t>
            </a:r>
            <a:r>
              <a:rPr lang="en-GB" dirty="0" err="1"/>
              <a:t>uzmanību</a:t>
            </a:r>
            <a:r>
              <a:rPr lang="en-GB" dirty="0"/>
              <a:t> </a:t>
            </a:r>
            <a:r>
              <a:rPr lang="en-GB" dirty="0" err="1"/>
              <a:t>pievēršot</a:t>
            </a:r>
            <a:r>
              <a:rPr lang="en-GB" dirty="0"/>
              <a:t> </a:t>
            </a:r>
            <a:r>
              <a:rPr lang="en-GB" dirty="0" err="1"/>
              <a:t>mazaizsargātajiem</a:t>
            </a:r>
            <a:r>
              <a:rPr lang="en-GB" dirty="0"/>
              <a:t> </a:t>
            </a:r>
            <a:r>
              <a:rPr lang="en-GB" dirty="0" err="1"/>
              <a:t>satiksmes</a:t>
            </a:r>
            <a:r>
              <a:rPr lang="en-GB" dirty="0"/>
              <a:t> </a:t>
            </a:r>
            <a:r>
              <a:rPr lang="en-GB" dirty="0" err="1"/>
              <a:t>dalībniekiem</a:t>
            </a:r>
            <a:r>
              <a:rPr lang="en-GB" dirty="0"/>
              <a:t> – </a:t>
            </a:r>
            <a:r>
              <a:rPr lang="en-GB" dirty="0" err="1"/>
              <a:t>bērniem</a:t>
            </a:r>
            <a:r>
              <a:rPr lang="en-GB" dirty="0"/>
              <a:t> </a:t>
            </a:r>
            <a:r>
              <a:rPr lang="en-GB" dirty="0" err="1"/>
              <a:t>skolas</a:t>
            </a:r>
            <a:r>
              <a:rPr lang="en-GB" dirty="0"/>
              <a:t> </a:t>
            </a:r>
            <a:r>
              <a:rPr lang="en-GB" dirty="0" err="1"/>
              <a:t>vecumā</a:t>
            </a:r>
            <a:r>
              <a:rPr lang="en-GB" dirty="0"/>
              <a:t>. </a:t>
            </a:r>
            <a:endParaRPr lang="lv-LV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lv-LV" dirty="0"/>
              <a:t>	</a:t>
            </a:r>
            <a:r>
              <a:rPr lang="en-GB" dirty="0" err="1" smtClean="0"/>
              <a:t>Kopā</a:t>
            </a:r>
            <a:r>
              <a:rPr lang="en-GB" dirty="0" smtClean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pedagogu</a:t>
            </a:r>
            <a:r>
              <a:rPr lang="en-GB" dirty="0"/>
              <a:t> </a:t>
            </a:r>
            <a:r>
              <a:rPr lang="en-GB" dirty="0" err="1"/>
              <a:t>bērns</a:t>
            </a:r>
            <a:r>
              <a:rPr lang="en-GB" dirty="0"/>
              <a:t> </a:t>
            </a:r>
            <a:r>
              <a:rPr lang="en-GB" dirty="0" err="1"/>
              <a:t>analizē</a:t>
            </a:r>
            <a:r>
              <a:rPr lang="en-GB" dirty="0"/>
              <a:t> </a:t>
            </a:r>
            <a:r>
              <a:rPr lang="en-GB" dirty="0" err="1"/>
              <a:t>situācijas</a:t>
            </a:r>
            <a:r>
              <a:rPr lang="en-GB" dirty="0"/>
              <a:t>, </a:t>
            </a:r>
            <a:r>
              <a:rPr lang="en-GB" dirty="0" err="1"/>
              <a:t>noskaidro</a:t>
            </a:r>
            <a:r>
              <a:rPr lang="en-GB" dirty="0"/>
              <a:t>, </a:t>
            </a:r>
            <a:r>
              <a:rPr lang="en-GB" dirty="0" err="1"/>
              <a:t>kā</a:t>
            </a:r>
            <a:r>
              <a:rPr lang="en-GB" dirty="0"/>
              <a:t> </a:t>
            </a:r>
            <a:r>
              <a:rPr lang="en-GB" dirty="0" err="1"/>
              <a:t>pareizi</a:t>
            </a:r>
            <a:r>
              <a:rPr lang="en-GB" dirty="0"/>
              <a:t> </a:t>
            </a:r>
            <a:r>
              <a:rPr lang="en-GB" dirty="0" err="1"/>
              <a:t>rīkoties</a:t>
            </a:r>
            <a:r>
              <a:rPr lang="en-GB" dirty="0"/>
              <a:t> </a:t>
            </a:r>
            <a:r>
              <a:rPr lang="en-GB" dirty="0" err="1"/>
              <a:t>dažādās</a:t>
            </a:r>
            <a:r>
              <a:rPr lang="en-GB" dirty="0"/>
              <a:t> </a:t>
            </a:r>
            <a:r>
              <a:rPr lang="en-GB" dirty="0" err="1"/>
              <a:t>situācijās</a:t>
            </a:r>
            <a:r>
              <a:rPr lang="en-GB" dirty="0"/>
              <a:t> un </a:t>
            </a:r>
            <a:r>
              <a:rPr lang="en-GB" dirty="0" err="1"/>
              <a:t>nelaimes</a:t>
            </a:r>
            <a:r>
              <a:rPr lang="en-GB" dirty="0"/>
              <a:t> </a:t>
            </a:r>
            <a:r>
              <a:rPr lang="en-GB" dirty="0" err="1"/>
              <a:t>gadījumos</a:t>
            </a:r>
            <a:r>
              <a:rPr lang="en-GB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0871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653" y="133302"/>
            <a:ext cx="10515600" cy="4343163"/>
          </a:xfrm>
        </p:spPr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lv-LV" dirty="0" smtClean="0"/>
              <a:t>	</a:t>
            </a:r>
            <a:r>
              <a:rPr lang="en-GB" b="1" dirty="0" err="1" smtClean="0"/>
              <a:t>Sasniedzamais</a:t>
            </a:r>
            <a:r>
              <a:rPr lang="en-GB" b="1" dirty="0" smtClean="0"/>
              <a:t> </a:t>
            </a:r>
            <a:r>
              <a:rPr lang="en-GB" b="1" dirty="0" err="1"/>
              <a:t>rezultāts</a:t>
            </a:r>
            <a:r>
              <a:rPr lang="en-GB" b="1" dirty="0"/>
              <a:t>: </a:t>
            </a:r>
            <a:r>
              <a:rPr lang="en-GB" dirty="0" err="1"/>
              <a:t>bērns</a:t>
            </a:r>
            <a:r>
              <a:rPr lang="en-GB" dirty="0"/>
              <a:t> </a:t>
            </a:r>
            <a:r>
              <a:rPr lang="en-GB" dirty="0" err="1"/>
              <a:t>apzinās</a:t>
            </a:r>
            <a:r>
              <a:rPr lang="en-GB" dirty="0"/>
              <a:t> </a:t>
            </a:r>
            <a:r>
              <a:rPr lang="en-GB" dirty="0" err="1"/>
              <a:t>savu</a:t>
            </a:r>
            <a:r>
              <a:rPr lang="en-GB" dirty="0"/>
              <a:t> </a:t>
            </a:r>
            <a:r>
              <a:rPr lang="en-GB" dirty="0" err="1"/>
              <a:t>lomu</a:t>
            </a:r>
            <a:r>
              <a:rPr lang="en-GB" dirty="0"/>
              <a:t> un </a:t>
            </a:r>
            <a:r>
              <a:rPr lang="en-GB" dirty="0" err="1"/>
              <a:t>saprot</a:t>
            </a:r>
            <a:r>
              <a:rPr lang="en-GB" dirty="0"/>
              <a:t> </a:t>
            </a:r>
            <a:r>
              <a:rPr lang="en-GB" dirty="0" err="1"/>
              <a:t>atbildību</a:t>
            </a:r>
            <a:r>
              <a:rPr lang="en-GB" dirty="0"/>
              <a:t> </a:t>
            </a:r>
            <a:r>
              <a:rPr lang="en-GB" dirty="0" err="1"/>
              <a:t>satiksmes</a:t>
            </a:r>
            <a:r>
              <a:rPr lang="en-GB" dirty="0"/>
              <a:t> </a:t>
            </a:r>
            <a:r>
              <a:rPr lang="en-GB" dirty="0" err="1"/>
              <a:t>kustībā</a:t>
            </a:r>
            <a:r>
              <a:rPr lang="en-GB" dirty="0"/>
              <a:t> </a:t>
            </a:r>
            <a:r>
              <a:rPr lang="en-GB" dirty="0" err="1"/>
              <a:t>kā</a:t>
            </a:r>
            <a:r>
              <a:rPr lang="en-GB" dirty="0"/>
              <a:t> </a:t>
            </a:r>
            <a:r>
              <a:rPr lang="en-GB" dirty="0" err="1"/>
              <a:t>jebkurš</a:t>
            </a:r>
            <a:r>
              <a:rPr lang="en-GB" dirty="0"/>
              <a:t> </a:t>
            </a:r>
            <a:r>
              <a:rPr lang="en-GB" dirty="0" err="1"/>
              <a:t>satiksmes</a:t>
            </a:r>
            <a:r>
              <a:rPr lang="en-GB" dirty="0"/>
              <a:t> </a:t>
            </a:r>
            <a:r>
              <a:rPr lang="en-GB" dirty="0" err="1"/>
              <a:t>dalībnieks</a:t>
            </a:r>
            <a:r>
              <a:rPr lang="en-GB" dirty="0"/>
              <a:t> (</a:t>
            </a:r>
            <a:r>
              <a:rPr lang="en-GB" dirty="0" err="1"/>
              <a:t>gājējs</a:t>
            </a:r>
            <a:r>
              <a:rPr lang="en-GB" dirty="0"/>
              <a:t>, </a:t>
            </a:r>
            <a:r>
              <a:rPr lang="en-GB" dirty="0" err="1"/>
              <a:t>pasažieris</a:t>
            </a:r>
            <a:r>
              <a:rPr lang="en-GB" dirty="0"/>
              <a:t>, </a:t>
            </a:r>
            <a:r>
              <a:rPr lang="en-GB" dirty="0" err="1"/>
              <a:t>transporta</a:t>
            </a:r>
            <a:r>
              <a:rPr lang="en-GB" dirty="0"/>
              <a:t> </a:t>
            </a:r>
            <a:r>
              <a:rPr lang="en-GB" dirty="0" err="1"/>
              <a:t>līdzekļa</a:t>
            </a:r>
            <a:r>
              <a:rPr lang="en-GB" dirty="0"/>
              <a:t> </a:t>
            </a:r>
            <a:r>
              <a:rPr lang="en-GB" dirty="0" err="1"/>
              <a:t>vadītājs</a:t>
            </a:r>
            <a:r>
              <a:rPr lang="en-GB" dirty="0"/>
              <a:t>). </a:t>
            </a:r>
            <a:endParaRPr lang="ru-RU" dirty="0"/>
          </a:p>
          <a:p>
            <a:pPr marL="0" indent="0">
              <a:lnSpc>
                <a:spcPct val="160000"/>
              </a:lnSpc>
              <a:buNone/>
            </a:pPr>
            <a:r>
              <a:rPr lang="lv-LV" dirty="0" smtClean="0"/>
              <a:t>	</a:t>
            </a:r>
            <a:r>
              <a:rPr lang="en-GB" b="1" dirty="0" err="1" smtClean="0"/>
              <a:t>Mērķauditorija</a:t>
            </a:r>
            <a:r>
              <a:rPr lang="en-GB" b="1" dirty="0"/>
              <a:t>:</a:t>
            </a:r>
            <a:r>
              <a:rPr lang="en-GB" dirty="0"/>
              <a:t> </a:t>
            </a:r>
            <a:r>
              <a:rPr lang="en-GB" dirty="0" err="1"/>
              <a:t>bērni</a:t>
            </a:r>
            <a:r>
              <a:rPr lang="en-GB" dirty="0"/>
              <a:t> </a:t>
            </a:r>
            <a:r>
              <a:rPr lang="en-GB" dirty="0" smtClean="0"/>
              <a:t>10-12 </a:t>
            </a:r>
            <a:r>
              <a:rPr lang="en-GB" dirty="0" err="1"/>
              <a:t>gadu</a:t>
            </a:r>
            <a:r>
              <a:rPr lang="en-GB" dirty="0"/>
              <a:t> </a:t>
            </a:r>
            <a:r>
              <a:rPr lang="en-GB" dirty="0" err="1"/>
              <a:t>vecumā</a:t>
            </a:r>
            <a:r>
              <a:rPr lang="en-GB" dirty="0"/>
              <a:t>.  </a:t>
            </a:r>
            <a:endParaRPr lang="lv-LV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lv-LV" dirty="0"/>
              <a:t>	</a:t>
            </a:r>
            <a:endParaRPr lang="ru-RU" dirty="0"/>
          </a:p>
        </p:txBody>
      </p:sp>
      <p:pic>
        <p:nvPicPr>
          <p:cNvPr id="5" name="Picture 14" descr="Izglītojoša spēle Clementoni, Ceļu satiksmes noteikumi un zīmes, LT cena |  220.lv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6"/>
          <a:stretch/>
        </p:blipFill>
        <p:spPr bwMode="auto">
          <a:xfrm>
            <a:off x="2519481" y="3361563"/>
            <a:ext cx="5150561" cy="349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820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6122" y="0"/>
            <a:ext cx="4962098" cy="1325563"/>
          </a:xfrm>
        </p:spPr>
        <p:txBody>
          <a:bodyPr/>
          <a:lstStyle/>
          <a:p>
            <a:r>
              <a:rPr lang="lv-LV" b="1" dirty="0" smtClean="0"/>
              <a:t>Spēles noteikumi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2291" y="1103835"/>
            <a:ext cx="6790897" cy="5754165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en-GB" dirty="0" err="1" smtClean="0"/>
              <a:t>Spēle</a:t>
            </a:r>
            <a:r>
              <a:rPr lang="en-GB" dirty="0"/>
              <a:t> </a:t>
            </a:r>
            <a:r>
              <a:rPr lang="en-GB" dirty="0" err="1"/>
              <a:t>sastāv</a:t>
            </a:r>
            <a:r>
              <a:rPr lang="en-GB" dirty="0"/>
              <a:t> no 26 </a:t>
            </a:r>
            <a:r>
              <a:rPr lang="en-GB" dirty="0" err="1"/>
              <a:t>spēļu</a:t>
            </a:r>
            <a:r>
              <a:rPr lang="en-GB" dirty="0"/>
              <a:t> </a:t>
            </a:r>
            <a:r>
              <a:rPr lang="en-GB" dirty="0" err="1"/>
              <a:t>kartiņām</a:t>
            </a:r>
            <a:r>
              <a:rPr lang="en-GB" dirty="0"/>
              <a:t>, </a:t>
            </a:r>
            <a:r>
              <a:rPr lang="en-GB" dirty="0" err="1"/>
              <a:t>kurām</a:t>
            </a:r>
            <a:r>
              <a:rPr lang="en-GB" dirty="0"/>
              <a:t> </a:t>
            </a:r>
            <a:r>
              <a:rPr lang="en-GB" dirty="0" err="1"/>
              <a:t>vienā</a:t>
            </a:r>
            <a:r>
              <a:rPr lang="en-GB" dirty="0"/>
              <a:t> </a:t>
            </a:r>
            <a:r>
              <a:rPr lang="en-GB" dirty="0" err="1"/>
              <a:t>pusē</a:t>
            </a:r>
            <a:r>
              <a:rPr lang="en-GB" dirty="0"/>
              <a:t> </a:t>
            </a:r>
            <a:r>
              <a:rPr lang="en-GB" dirty="0" err="1"/>
              <a:t>ir</a:t>
            </a:r>
            <a:r>
              <a:rPr lang="en-GB" dirty="0"/>
              <a:t> </a:t>
            </a:r>
            <a:r>
              <a:rPr lang="en-GB" dirty="0" err="1"/>
              <a:t>jautājums</a:t>
            </a:r>
            <a:r>
              <a:rPr lang="en-GB" dirty="0"/>
              <a:t> un </a:t>
            </a:r>
            <a:r>
              <a:rPr lang="en-GB" dirty="0" err="1" smtClean="0"/>
              <a:t>atbil</a:t>
            </a:r>
            <a:r>
              <a:rPr lang="lv-LV" dirty="0" smtClean="0"/>
              <a:t>d</a:t>
            </a:r>
            <a:r>
              <a:rPr lang="en-GB" dirty="0" smtClean="0"/>
              <a:t>e </a:t>
            </a:r>
            <a:r>
              <a:rPr lang="en-GB" dirty="0"/>
              <a:t>(</a:t>
            </a:r>
            <a:r>
              <a:rPr lang="en-GB" dirty="0" err="1"/>
              <a:t>atbilde</a:t>
            </a:r>
            <a:r>
              <a:rPr lang="en-GB" dirty="0"/>
              <a:t> </a:t>
            </a:r>
            <a:r>
              <a:rPr lang="en-GB" dirty="0" err="1"/>
              <a:t>uz</a:t>
            </a:r>
            <a:r>
              <a:rPr lang="en-GB" dirty="0"/>
              <a:t> </a:t>
            </a:r>
            <a:r>
              <a:rPr lang="en-GB" dirty="0" err="1"/>
              <a:t>citu</a:t>
            </a:r>
            <a:r>
              <a:rPr lang="en-GB" dirty="0"/>
              <a:t> </a:t>
            </a:r>
            <a:r>
              <a:rPr lang="en-GB" dirty="0" err="1"/>
              <a:t>jautājumu</a:t>
            </a:r>
            <a:r>
              <a:rPr lang="en-GB" dirty="0"/>
              <a:t>) un pa </a:t>
            </a:r>
            <a:r>
              <a:rPr lang="en-GB" dirty="0" err="1"/>
              <a:t>vidu</a:t>
            </a:r>
            <a:r>
              <a:rPr lang="en-GB" dirty="0"/>
              <a:t> </a:t>
            </a:r>
            <a:r>
              <a:rPr lang="en-GB" dirty="0" err="1"/>
              <a:t>pārdalīta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līniju</a:t>
            </a:r>
            <a:r>
              <a:rPr lang="en-GB" dirty="0"/>
              <a:t>. </a:t>
            </a:r>
            <a:endParaRPr lang="lv-LV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GB" dirty="0"/>
              <a:t>2) Domino </a:t>
            </a:r>
            <a:r>
              <a:rPr lang="en-GB" dirty="0" err="1"/>
              <a:t>spēlē</a:t>
            </a:r>
            <a:r>
              <a:rPr lang="en-GB" dirty="0"/>
              <a:t> 2 - 4 </a:t>
            </a:r>
            <a:r>
              <a:rPr lang="en-GB" dirty="0" err="1"/>
              <a:t>spēlētāji</a:t>
            </a:r>
            <a:r>
              <a:rPr lang="en-GB" dirty="0"/>
              <a:t>. </a:t>
            </a:r>
            <a:r>
              <a:rPr lang="en-GB" dirty="0" err="1"/>
              <a:t>Katrs</a:t>
            </a:r>
            <a:r>
              <a:rPr lang="en-GB" dirty="0"/>
              <a:t> </a:t>
            </a:r>
            <a:r>
              <a:rPr lang="en-GB" dirty="0" err="1"/>
              <a:t>spēlētājs</a:t>
            </a:r>
            <a:r>
              <a:rPr lang="en-GB" dirty="0"/>
              <a:t> </a:t>
            </a:r>
            <a:r>
              <a:rPr lang="en-GB" dirty="0" err="1"/>
              <a:t>pēc</a:t>
            </a:r>
            <a:r>
              <a:rPr lang="en-GB" dirty="0"/>
              <a:t> </a:t>
            </a:r>
            <a:r>
              <a:rPr lang="en-GB" dirty="0" err="1"/>
              <a:t>izvēles</a:t>
            </a:r>
            <a:r>
              <a:rPr lang="en-GB" dirty="0"/>
              <a:t> </a:t>
            </a:r>
            <a:r>
              <a:rPr lang="en-GB" dirty="0" err="1"/>
              <a:t>paņem</a:t>
            </a:r>
            <a:r>
              <a:rPr lang="en-GB" dirty="0"/>
              <a:t> </a:t>
            </a:r>
            <a:r>
              <a:rPr lang="en-GB" dirty="0" err="1"/>
              <a:t>sev</a:t>
            </a:r>
            <a:r>
              <a:rPr lang="en-GB" dirty="0"/>
              <a:t> 5 </a:t>
            </a:r>
            <a:r>
              <a:rPr lang="en-GB" dirty="0" err="1"/>
              <a:t>kartiņas</a:t>
            </a:r>
            <a:r>
              <a:rPr lang="en-GB" dirty="0"/>
              <a:t>. </a:t>
            </a:r>
            <a:r>
              <a:rPr lang="en-GB" dirty="0" err="1"/>
              <a:t>Spēlētāji</a:t>
            </a:r>
            <a:r>
              <a:rPr lang="en-GB" dirty="0"/>
              <a:t> </a:t>
            </a:r>
            <a:r>
              <a:rPr lang="en-GB" dirty="0" err="1"/>
              <a:t>vienojas</a:t>
            </a:r>
            <a:r>
              <a:rPr lang="en-GB" dirty="0"/>
              <a:t>, </a:t>
            </a:r>
            <a:r>
              <a:rPr lang="en-GB" dirty="0" err="1"/>
              <a:t>kurš</a:t>
            </a:r>
            <a:r>
              <a:rPr lang="en-GB" dirty="0"/>
              <a:t> </a:t>
            </a:r>
            <a:r>
              <a:rPr lang="en-GB" dirty="0" err="1"/>
              <a:t>dalībnieks</a:t>
            </a:r>
            <a:r>
              <a:rPr lang="en-GB" dirty="0"/>
              <a:t> </a:t>
            </a:r>
            <a:r>
              <a:rPr lang="en-GB" dirty="0" err="1"/>
              <a:t>uzsāk</a:t>
            </a:r>
            <a:r>
              <a:rPr lang="en-GB" dirty="0"/>
              <a:t> </a:t>
            </a:r>
            <a:r>
              <a:rPr lang="en-GB" dirty="0" err="1"/>
              <a:t>spēli</a:t>
            </a:r>
            <a:r>
              <a:rPr lang="en-GB" dirty="0"/>
              <a:t>. </a:t>
            </a:r>
            <a:endParaRPr lang="lv-LV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GB" dirty="0"/>
              <a:t>3) Domino </a:t>
            </a:r>
            <a:r>
              <a:rPr lang="en-GB" dirty="0" err="1"/>
              <a:t>spēli</a:t>
            </a:r>
            <a:r>
              <a:rPr lang="en-GB" dirty="0"/>
              <a:t> </a:t>
            </a:r>
            <a:r>
              <a:rPr lang="en-GB" dirty="0" err="1"/>
              <a:t>veido</a:t>
            </a:r>
            <a:r>
              <a:rPr lang="en-GB" dirty="0"/>
              <a:t> </a:t>
            </a:r>
            <a:r>
              <a:rPr lang="en-GB" dirty="0" err="1"/>
              <a:t>atbildes</a:t>
            </a:r>
            <a:r>
              <a:rPr lang="en-GB" dirty="0"/>
              <a:t> </a:t>
            </a:r>
            <a:r>
              <a:rPr lang="en-GB" dirty="0" err="1"/>
              <a:t>pielikšana</a:t>
            </a:r>
            <a:r>
              <a:rPr lang="en-GB" dirty="0"/>
              <a:t> pie </a:t>
            </a:r>
            <a:r>
              <a:rPr lang="en-GB" dirty="0" err="1"/>
              <a:t>attiecīgā</a:t>
            </a:r>
            <a:r>
              <a:rPr lang="en-GB" dirty="0"/>
              <a:t> </a:t>
            </a:r>
            <a:r>
              <a:rPr lang="en-GB" dirty="0" err="1"/>
              <a:t>jautājuma</a:t>
            </a:r>
            <a:r>
              <a:rPr lang="en-GB" dirty="0"/>
              <a:t>, </a:t>
            </a:r>
            <a:r>
              <a:rPr lang="en-GB" dirty="0" err="1"/>
              <a:t>vai</a:t>
            </a:r>
            <a:r>
              <a:rPr lang="en-GB" dirty="0"/>
              <a:t> </a:t>
            </a:r>
            <a:r>
              <a:rPr lang="en-GB" dirty="0" err="1"/>
              <a:t>otrādāk</a:t>
            </a:r>
            <a:r>
              <a:rPr lang="en-GB" dirty="0"/>
              <a:t> – </a:t>
            </a:r>
            <a:r>
              <a:rPr lang="en-GB" dirty="0" err="1"/>
              <a:t>jautājuma</a:t>
            </a:r>
            <a:r>
              <a:rPr lang="en-GB" dirty="0"/>
              <a:t> </a:t>
            </a:r>
            <a:r>
              <a:rPr lang="en-GB" dirty="0" err="1"/>
              <a:t>pielikšana</a:t>
            </a:r>
            <a:r>
              <a:rPr lang="en-GB" dirty="0"/>
              <a:t> pie </a:t>
            </a:r>
            <a:r>
              <a:rPr lang="en-GB" dirty="0" err="1"/>
              <a:t>atbildes</a:t>
            </a:r>
            <a:r>
              <a:rPr lang="en-GB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5126" name="Picture 6" descr="one year warranty_Double Six Dominoes Family Game - Set Of 2812111: Buy  Online at Best Price in Egypt - Souq is now Amazon.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409" y="1103835"/>
            <a:ext cx="4505394" cy="4505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993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1471" y="297077"/>
            <a:ext cx="10515600" cy="63766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4) </a:t>
            </a:r>
            <a:r>
              <a:rPr lang="en-GB" dirty="0" err="1"/>
              <a:t>Spēlētājs</a:t>
            </a:r>
            <a:r>
              <a:rPr lang="en-GB" dirty="0"/>
              <a:t> </a:t>
            </a:r>
            <a:r>
              <a:rPr lang="en-GB" dirty="0" err="1"/>
              <a:t>drīkst</a:t>
            </a:r>
            <a:r>
              <a:rPr lang="en-GB" dirty="0"/>
              <a:t> </a:t>
            </a:r>
            <a:r>
              <a:rPr lang="en-GB" dirty="0" err="1"/>
              <a:t>izlikt</a:t>
            </a:r>
            <a:r>
              <a:rPr lang="en-GB" dirty="0"/>
              <a:t> </a:t>
            </a:r>
            <a:r>
              <a:rPr lang="en-GB" dirty="0" err="1"/>
              <a:t>vienu</a:t>
            </a:r>
            <a:r>
              <a:rPr lang="en-GB" dirty="0"/>
              <a:t> </a:t>
            </a:r>
            <a:r>
              <a:rPr lang="en-GB" dirty="0" err="1"/>
              <a:t>kartiņu</a:t>
            </a:r>
            <a:r>
              <a:rPr lang="en-GB" dirty="0"/>
              <a:t> </a:t>
            </a:r>
            <a:r>
              <a:rPr lang="en-GB" dirty="0" err="1"/>
              <a:t>vienā</a:t>
            </a:r>
            <a:r>
              <a:rPr lang="en-GB" dirty="0"/>
              <a:t> </a:t>
            </a:r>
            <a:r>
              <a:rPr lang="en-GB" dirty="0" err="1"/>
              <a:t>gājienā</a:t>
            </a:r>
            <a:r>
              <a:rPr lang="en-GB" dirty="0"/>
              <a:t>. Tad </a:t>
            </a:r>
            <a:r>
              <a:rPr lang="en-GB" dirty="0" err="1"/>
              <a:t>jāpaņem</a:t>
            </a:r>
            <a:r>
              <a:rPr lang="en-GB" dirty="0"/>
              <a:t> no </a:t>
            </a:r>
            <a:r>
              <a:rPr lang="en-GB" dirty="0" err="1"/>
              <a:t>kaudzītes</a:t>
            </a:r>
            <a:r>
              <a:rPr lang="en-GB" dirty="0"/>
              <a:t> </a:t>
            </a:r>
            <a:r>
              <a:rPr lang="en-GB" dirty="0" err="1"/>
              <a:t>nepaņemtās</a:t>
            </a:r>
            <a:r>
              <a:rPr lang="en-GB" dirty="0"/>
              <a:t>  </a:t>
            </a:r>
            <a:r>
              <a:rPr lang="en-GB" dirty="0" err="1"/>
              <a:t>kartiņas</a:t>
            </a:r>
            <a:r>
              <a:rPr lang="en-GB" dirty="0"/>
              <a:t> pa </a:t>
            </a:r>
            <a:r>
              <a:rPr lang="en-GB" dirty="0" err="1"/>
              <a:t>vienai</a:t>
            </a:r>
            <a:r>
              <a:rPr lang="en-GB" dirty="0"/>
              <a:t>. </a:t>
            </a:r>
            <a:r>
              <a:rPr lang="en-GB" dirty="0" err="1"/>
              <a:t>Uz</a:t>
            </a:r>
            <a:r>
              <a:rPr lang="en-GB" dirty="0"/>
              <a:t> </a:t>
            </a:r>
            <a:r>
              <a:rPr lang="en-GB" dirty="0" err="1"/>
              <a:t>rokām</a:t>
            </a:r>
            <a:r>
              <a:rPr lang="en-GB" dirty="0"/>
              <a:t> </a:t>
            </a:r>
            <a:r>
              <a:rPr lang="en-GB" dirty="0" err="1"/>
              <a:t>spēles</a:t>
            </a:r>
            <a:r>
              <a:rPr lang="en-GB" dirty="0"/>
              <a:t> </a:t>
            </a:r>
            <a:r>
              <a:rPr lang="en-GB" dirty="0" err="1"/>
              <a:t>laikā</a:t>
            </a:r>
            <a:r>
              <a:rPr lang="en-GB" dirty="0"/>
              <a:t> </a:t>
            </a:r>
            <a:r>
              <a:rPr lang="en-GB" dirty="0" err="1"/>
              <a:t>jābūt</a:t>
            </a:r>
            <a:r>
              <a:rPr lang="en-GB" dirty="0"/>
              <a:t> 5 </a:t>
            </a:r>
            <a:r>
              <a:rPr lang="en-GB" dirty="0" err="1"/>
              <a:t>kartiņām</a:t>
            </a:r>
            <a:r>
              <a:rPr lang="en-GB" dirty="0"/>
              <a:t>.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uz</a:t>
            </a:r>
            <a:r>
              <a:rPr lang="en-GB" dirty="0"/>
              <a:t> </a:t>
            </a:r>
            <a:r>
              <a:rPr lang="en-GB" dirty="0" err="1"/>
              <a:t>galda</a:t>
            </a:r>
            <a:r>
              <a:rPr lang="en-GB" dirty="0"/>
              <a:t> </a:t>
            </a:r>
            <a:r>
              <a:rPr lang="en-GB" dirty="0" err="1"/>
              <a:t>nepaņemto</a:t>
            </a:r>
            <a:r>
              <a:rPr lang="en-GB" dirty="0"/>
              <a:t> </a:t>
            </a:r>
            <a:r>
              <a:rPr lang="en-GB" dirty="0" err="1"/>
              <a:t>kartiņu</a:t>
            </a:r>
            <a:r>
              <a:rPr lang="en-GB" dirty="0"/>
              <a:t> </a:t>
            </a:r>
            <a:r>
              <a:rPr lang="en-GB" dirty="0" err="1"/>
              <a:t>vairs</a:t>
            </a:r>
            <a:r>
              <a:rPr lang="en-GB" dirty="0"/>
              <a:t> </a:t>
            </a:r>
            <a:r>
              <a:rPr lang="en-GB" dirty="0" err="1"/>
              <a:t>nav</a:t>
            </a:r>
            <a:r>
              <a:rPr lang="en-GB" dirty="0"/>
              <a:t> un </a:t>
            </a:r>
            <a:r>
              <a:rPr lang="en-GB" dirty="0" err="1"/>
              <a:t>nav</a:t>
            </a:r>
            <a:r>
              <a:rPr lang="en-GB" dirty="0"/>
              <a:t> </a:t>
            </a:r>
            <a:r>
              <a:rPr lang="en-GB" dirty="0" err="1"/>
              <a:t>ko</a:t>
            </a:r>
            <a:r>
              <a:rPr lang="en-GB" dirty="0"/>
              <a:t> </a:t>
            </a:r>
            <a:r>
              <a:rPr lang="en-GB" dirty="0" err="1"/>
              <a:t>uzlikt</a:t>
            </a:r>
            <a:r>
              <a:rPr lang="en-GB" dirty="0"/>
              <a:t>, tad </a:t>
            </a:r>
            <a:r>
              <a:rPr lang="en-GB" dirty="0" err="1"/>
              <a:t>jāpasaka</a:t>
            </a:r>
            <a:r>
              <a:rPr lang="en-GB" dirty="0"/>
              <a:t>: „</a:t>
            </a:r>
            <a:r>
              <a:rPr lang="en-GB" dirty="0" err="1"/>
              <a:t>Garām</a:t>
            </a:r>
            <a:r>
              <a:rPr lang="en-GB" dirty="0"/>
              <a:t>, </a:t>
            </a:r>
            <a:r>
              <a:rPr lang="en-GB" dirty="0" err="1"/>
              <a:t>izlaižu</a:t>
            </a:r>
            <a:r>
              <a:rPr lang="en-GB" dirty="0"/>
              <a:t> </a:t>
            </a:r>
            <a:r>
              <a:rPr lang="en-GB" dirty="0" err="1"/>
              <a:t>gājienu</a:t>
            </a:r>
            <a:r>
              <a:rPr lang="en-GB" dirty="0"/>
              <a:t>”. </a:t>
            </a:r>
            <a:r>
              <a:rPr lang="en-GB" dirty="0" err="1"/>
              <a:t>Turpina</a:t>
            </a:r>
            <a:r>
              <a:rPr lang="en-GB" dirty="0"/>
              <a:t> </a:t>
            </a:r>
            <a:r>
              <a:rPr lang="en-GB" dirty="0" err="1"/>
              <a:t>spēli</a:t>
            </a:r>
            <a:r>
              <a:rPr lang="en-GB" dirty="0"/>
              <a:t> </a:t>
            </a:r>
            <a:r>
              <a:rPr lang="en-GB" dirty="0" err="1"/>
              <a:t>nākamais</a:t>
            </a:r>
            <a:r>
              <a:rPr lang="en-GB" dirty="0"/>
              <a:t> </a:t>
            </a:r>
            <a:r>
              <a:rPr lang="en-GB" dirty="0" err="1"/>
              <a:t>dalībnieks</a:t>
            </a:r>
            <a:r>
              <a:rPr lang="en-GB" dirty="0"/>
              <a:t>. </a:t>
            </a:r>
            <a:endParaRPr lang="ru-RU" dirty="0"/>
          </a:p>
          <a:p>
            <a:pPr marL="0" indent="0">
              <a:buNone/>
            </a:pPr>
            <a:endParaRPr lang="lv-LV" dirty="0" smtClean="0"/>
          </a:p>
          <a:p>
            <a:pPr marL="0" indent="0">
              <a:buNone/>
            </a:pPr>
            <a:r>
              <a:rPr lang="en-GB" dirty="0" smtClean="0"/>
              <a:t>5</a:t>
            </a:r>
            <a:r>
              <a:rPr lang="en-GB" dirty="0"/>
              <a:t>) Domino </a:t>
            </a:r>
            <a:r>
              <a:rPr lang="en-GB" dirty="0" err="1"/>
              <a:t>spēles</a:t>
            </a:r>
            <a:r>
              <a:rPr lang="en-GB" dirty="0"/>
              <a:t> </a:t>
            </a:r>
            <a:r>
              <a:rPr lang="en-GB" dirty="0" err="1"/>
              <a:t>partija</a:t>
            </a:r>
            <a:r>
              <a:rPr lang="en-GB" dirty="0"/>
              <a:t> </a:t>
            </a:r>
            <a:r>
              <a:rPr lang="en-GB" dirty="0" err="1"/>
              <a:t>beidzas</a:t>
            </a:r>
            <a:r>
              <a:rPr lang="en-GB" dirty="0"/>
              <a:t>,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kāds</a:t>
            </a:r>
            <a:r>
              <a:rPr lang="en-GB" dirty="0"/>
              <a:t> no </a:t>
            </a:r>
            <a:r>
              <a:rPr lang="en-GB" dirty="0" err="1"/>
              <a:t>dalībniekiem</a:t>
            </a:r>
            <a:r>
              <a:rPr lang="en-GB" dirty="0"/>
              <a:t> </a:t>
            </a:r>
            <a:r>
              <a:rPr lang="en-GB" dirty="0" err="1"/>
              <a:t>izliek</a:t>
            </a:r>
            <a:r>
              <a:rPr lang="en-GB" dirty="0"/>
              <a:t> </a:t>
            </a:r>
            <a:r>
              <a:rPr lang="en-GB" dirty="0" err="1"/>
              <a:t>savu</a:t>
            </a:r>
            <a:r>
              <a:rPr lang="en-GB" dirty="0"/>
              <a:t> </a:t>
            </a:r>
            <a:r>
              <a:rPr lang="en-GB" dirty="0" err="1"/>
              <a:t>pēdējo</a:t>
            </a:r>
            <a:r>
              <a:rPr lang="en-GB" dirty="0"/>
              <a:t> </a:t>
            </a:r>
            <a:r>
              <a:rPr lang="en-GB" dirty="0" err="1"/>
              <a:t>kartiņu</a:t>
            </a:r>
            <a:r>
              <a:rPr lang="en-GB" dirty="0"/>
              <a:t> un </a:t>
            </a:r>
            <a:r>
              <a:rPr lang="en-GB" dirty="0" err="1"/>
              <a:t>pasaka</a:t>
            </a:r>
            <a:r>
              <a:rPr lang="en-GB" dirty="0"/>
              <a:t>: „</a:t>
            </a:r>
            <a:r>
              <a:rPr lang="en-GB" dirty="0" err="1"/>
              <a:t>Spēle</a:t>
            </a:r>
            <a:r>
              <a:rPr lang="en-GB" dirty="0"/>
              <a:t> </a:t>
            </a:r>
            <a:r>
              <a:rPr lang="en-GB" dirty="0" err="1"/>
              <a:t>beigusies</a:t>
            </a:r>
            <a:r>
              <a:rPr lang="en-GB" dirty="0"/>
              <a:t> !”. </a:t>
            </a:r>
            <a:r>
              <a:rPr lang="en-GB" dirty="0" err="1"/>
              <a:t>Spēle</a:t>
            </a:r>
            <a:r>
              <a:rPr lang="en-GB" dirty="0"/>
              <a:t> </a:t>
            </a:r>
            <a:r>
              <a:rPr lang="en-GB" dirty="0" err="1"/>
              <a:t>beidzas</a:t>
            </a:r>
            <a:r>
              <a:rPr lang="en-GB" dirty="0"/>
              <a:t> </a:t>
            </a:r>
            <a:r>
              <a:rPr lang="en-GB" dirty="0" err="1"/>
              <a:t>arī</a:t>
            </a:r>
            <a:r>
              <a:rPr lang="en-GB" dirty="0"/>
              <a:t> tad, </a:t>
            </a:r>
            <a:r>
              <a:rPr lang="en-GB" dirty="0" err="1"/>
              <a:t>kad</a:t>
            </a:r>
            <a:r>
              <a:rPr lang="en-GB" dirty="0"/>
              <a:t> </a:t>
            </a:r>
            <a:r>
              <a:rPr lang="en-GB" dirty="0" err="1"/>
              <a:t>visem</a:t>
            </a:r>
            <a:r>
              <a:rPr lang="en-GB" dirty="0"/>
              <a:t> </a:t>
            </a:r>
            <a:r>
              <a:rPr lang="en-GB" dirty="0" err="1"/>
              <a:t>spēlētājiem</a:t>
            </a:r>
            <a:r>
              <a:rPr lang="en-GB" dirty="0"/>
              <a:t> </a:t>
            </a:r>
            <a:r>
              <a:rPr lang="en-GB" dirty="0" err="1"/>
              <a:t>rokās</a:t>
            </a:r>
            <a:r>
              <a:rPr lang="en-GB" dirty="0"/>
              <a:t> </a:t>
            </a:r>
            <a:r>
              <a:rPr lang="en-GB" dirty="0" err="1"/>
              <a:t>ir</a:t>
            </a:r>
            <a:r>
              <a:rPr lang="en-GB" dirty="0"/>
              <a:t> </a:t>
            </a:r>
            <a:r>
              <a:rPr lang="en-GB" dirty="0" err="1"/>
              <a:t>kartiņas</a:t>
            </a:r>
            <a:r>
              <a:rPr lang="en-GB" dirty="0"/>
              <a:t>, bet </a:t>
            </a:r>
            <a:r>
              <a:rPr lang="en-GB" dirty="0" err="1"/>
              <a:t>visi</a:t>
            </a:r>
            <a:r>
              <a:rPr lang="en-GB" dirty="0"/>
              <a:t> </a:t>
            </a:r>
            <a:r>
              <a:rPr lang="en-GB" dirty="0" err="1"/>
              <a:t>pēc</a:t>
            </a:r>
            <a:r>
              <a:rPr lang="en-GB" dirty="0"/>
              <a:t> </a:t>
            </a:r>
            <a:r>
              <a:rPr lang="en-GB" dirty="0" err="1"/>
              <a:t>kārtas</a:t>
            </a:r>
            <a:r>
              <a:rPr lang="en-GB" dirty="0"/>
              <a:t> </a:t>
            </a:r>
            <a:r>
              <a:rPr lang="en-GB" dirty="0" err="1"/>
              <a:t>ir</a:t>
            </a:r>
            <a:r>
              <a:rPr lang="en-GB" dirty="0"/>
              <a:t> </a:t>
            </a:r>
            <a:r>
              <a:rPr lang="en-GB" dirty="0" err="1"/>
              <a:t>izlaiduši</a:t>
            </a:r>
            <a:r>
              <a:rPr lang="en-GB" dirty="0"/>
              <a:t> </a:t>
            </a:r>
            <a:r>
              <a:rPr lang="en-GB" dirty="0" err="1"/>
              <a:t>gājienu</a:t>
            </a:r>
            <a:r>
              <a:rPr lang="en-GB" dirty="0"/>
              <a:t>. </a:t>
            </a:r>
            <a:r>
              <a:rPr lang="en-GB" dirty="0" err="1"/>
              <a:t>Tas</a:t>
            </a:r>
            <a:r>
              <a:rPr lang="en-GB" dirty="0"/>
              <a:t> </a:t>
            </a:r>
            <a:r>
              <a:rPr lang="en-GB" dirty="0" err="1" smtClean="0"/>
              <a:t>nozīmē</a:t>
            </a:r>
            <a:r>
              <a:rPr lang="lv-LV" dirty="0" smtClean="0"/>
              <a:t>,</a:t>
            </a:r>
            <a:r>
              <a:rPr lang="en-GB" dirty="0" smtClean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nevienam</a:t>
            </a:r>
            <a:r>
              <a:rPr lang="en-GB" dirty="0"/>
              <a:t> </a:t>
            </a:r>
            <a:r>
              <a:rPr lang="en-GB" dirty="0" err="1"/>
              <a:t>nav</a:t>
            </a:r>
            <a:r>
              <a:rPr lang="en-GB" dirty="0"/>
              <a:t> </a:t>
            </a:r>
            <a:r>
              <a:rPr lang="en-GB" dirty="0" err="1"/>
              <a:t>tāda</a:t>
            </a:r>
            <a:r>
              <a:rPr lang="en-GB" dirty="0"/>
              <a:t> </a:t>
            </a:r>
            <a:r>
              <a:rPr lang="en-GB" dirty="0" err="1"/>
              <a:t>varianta</a:t>
            </a:r>
            <a:r>
              <a:rPr lang="en-GB" dirty="0"/>
              <a:t>, </a:t>
            </a:r>
            <a:r>
              <a:rPr lang="en-GB" dirty="0" err="1"/>
              <a:t>lai</a:t>
            </a:r>
            <a:r>
              <a:rPr lang="en-GB" dirty="0"/>
              <a:t> </a:t>
            </a:r>
            <a:r>
              <a:rPr lang="en-GB" dirty="0" err="1"/>
              <a:t>varētu</a:t>
            </a:r>
            <a:r>
              <a:rPr lang="en-GB" dirty="0"/>
              <a:t> </a:t>
            </a:r>
            <a:r>
              <a:rPr lang="en-GB" dirty="0" err="1"/>
              <a:t>turpināt</a:t>
            </a:r>
            <a:r>
              <a:rPr lang="en-GB" dirty="0"/>
              <a:t>. </a:t>
            </a:r>
            <a:endParaRPr lang="ru-RU" dirty="0"/>
          </a:p>
          <a:p>
            <a:pPr marL="0" indent="0">
              <a:buNone/>
            </a:pPr>
            <a:endParaRPr lang="lv-LV" dirty="0" smtClean="0"/>
          </a:p>
          <a:p>
            <a:pPr marL="0" indent="0">
              <a:buNone/>
            </a:pPr>
            <a:r>
              <a:rPr lang="en-GB" dirty="0"/>
              <a:t>6) </a:t>
            </a:r>
            <a:r>
              <a:rPr lang="en-GB" dirty="0" err="1"/>
              <a:t>Spēli</a:t>
            </a:r>
            <a:r>
              <a:rPr lang="en-GB" dirty="0"/>
              <a:t> </a:t>
            </a:r>
            <a:r>
              <a:rPr lang="en-GB" dirty="0" err="1"/>
              <a:t>var</a:t>
            </a:r>
            <a:r>
              <a:rPr lang="en-GB" dirty="0"/>
              <a:t> </a:t>
            </a:r>
            <a:r>
              <a:rPr lang="en-GB" dirty="0" err="1"/>
              <a:t>turpināt</a:t>
            </a:r>
            <a:r>
              <a:rPr lang="en-GB" dirty="0"/>
              <a:t> un </a:t>
            </a:r>
            <a:r>
              <a:rPr lang="en-GB" dirty="0" err="1"/>
              <a:t>uzzināt</a:t>
            </a:r>
            <a:r>
              <a:rPr lang="en-GB" dirty="0"/>
              <a:t>, </a:t>
            </a:r>
            <a:r>
              <a:rPr lang="en-GB" dirty="0" err="1"/>
              <a:t>kurš</a:t>
            </a:r>
            <a:r>
              <a:rPr lang="en-GB" dirty="0"/>
              <a:t> </a:t>
            </a:r>
            <a:r>
              <a:rPr lang="en-GB" dirty="0" err="1"/>
              <a:t>otrais</a:t>
            </a:r>
            <a:r>
              <a:rPr lang="en-GB" dirty="0"/>
              <a:t>/ </a:t>
            </a:r>
            <a:r>
              <a:rPr lang="en-GB" dirty="0" err="1"/>
              <a:t>trešais</a:t>
            </a:r>
            <a:r>
              <a:rPr lang="en-GB" dirty="0"/>
              <a:t>/ </a:t>
            </a:r>
            <a:r>
              <a:rPr lang="en-GB" dirty="0" err="1"/>
              <a:t>ceturtais</a:t>
            </a:r>
            <a:r>
              <a:rPr lang="en-GB" dirty="0"/>
              <a:t> </a:t>
            </a:r>
            <a:r>
              <a:rPr lang="en-GB" dirty="0" err="1"/>
              <a:t>pabeigs</a:t>
            </a:r>
            <a:r>
              <a:rPr lang="en-GB" dirty="0"/>
              <a:t> </a:t>
            </a:r>
            <a:r>
              <a:rPr lang="en-GB" dirty="0" err="1"/>
              <a:t>spēli</a:t>
            </a:r>
            <a:r>
              <a:rPr lang="en-GB" dirty="0"/>
              <a:t>. </a:t>
            </a:r>
            <a:r>
              <a:rPr lang="en-GB" dirty="0" err="1"/>
              <a:t>Tas</a:t>
            </a:r>
            <a:r>
              <a:rPr lang="en-GB" dirty="0"/>
              <a:t> </a:t>
            </a:r>
            <a:r>
              <a:rPr lang="en-GB" dirty="0" err="1"/>
              <a:t>dalībnieks</a:t>
            </a:r>
            <a:r>
              <a:rPr lang="en-GB" dirty="0"/>
              <a:t>, </a:t>
            </a:r>
            <a:r>
              <a:rPr lang="en-GB" dirty="0" err="1"/>
              <a:t>kurš</a:t>
            </a:r>
            <a:r>
              <a:rPr lang="en-GB" dirty="0"/>
              <a:t> </a:t>
            </a:r>
            <a:r>
              <a:rPr lang="en-GB" dirty="0" err="1"/>
              <a:t>bija</a:t>
            </a:r>
            <a:r>
              <a:rPr lang="en-GB" dirty="0"/>
              <a:t> </a:t>
            </a:r>
            <a:r>
              <a:rPr lang="en-GB" dirty="0" err="1" smtClean="0"/>
              <a:t>pēdēja</a:t>
            </a:r>
            <a:r>
              <a:rPr lang="lv-LV" dirty="0" smtClean="0"/>
              <a:t>i</a:t>
            </a:r>
            <a:r>
              <a:rPr lang="en-GB" dirty="0" smtClean="0"/>
              <a:t>s </a:t>
            </a:r>
            <a:r>
              <a:rPr lang="en-GB" dirty="0"/>
              <a:t>– visas </a:t>
            </a:r>
            <a:r>
              <a:rPr lang="en-GB" dirty="0" err="1"/>
              <a:t>kartiņas</a:t>
            </a:r>
            <a:r>
              <a:rPr lang="en-GB" dirty="0"/>
              <a:t> </a:t>
            </a:r>
            <a:r>
              <a:rPr lang="en-GB" dirty="0" err="1"/>
              <a:t>izliek</a:t>
            </a:r>
            <a:r>
              <a:rPr lang="en-GB" dirty="0"/>
              <a:t> </a:t>
            </a:r>
            <a:r>
              <a:rPr lang="en-GB" dirty="0" err="1"/>
              <a:t>uz</a:t>
            </a:r>
            <a:r>
              <a:rPr lang="en-GB" dirty="0"/>
              <a:t> </a:t>
            </a:r>
            <a:r>
              <a:rPr lang="en-GB" dirty="0" err="1"/>
              <a:t>galda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jautājumiem</a:t>
            </a:r>
            <a:r>
              <a:rPr lang="en-GB" dirty="0"/>
              <a:t> </a:t>
            </a:r>
            <a:r>
              <a:rPr lang="en-GB" dirty="0" err="1"/>
              <a:t>uz</a:t>
            </a:r>
            <a:r>
              <a:rPr lang="en-GB" dirty="0"/>
              <a:t> </a:t>
            </a:r>
            <a:r>
              <a:rPr lang="en-GB" dirty="0" err="1"/>
              <a:t>apakšu</a:t>
            </a:r>
            <a:r>
              <a:rPr lang="en-GB" dirty="0"/>
              <a:t>, </a:t>
            </a:r>
            <a:r>
              <a:rPr lang="en-GB" dirty="0" err="1"/>
              <a:t>sajauc</a:t>
            </a:r>
            <a:r>
              <a:rPr lang="en-GB" dirty="0"/>
              <a:t> </a:t>
            </a:r>
            <a:r>
              <a:rPr lang="en-GB" dirty="0" err="1"/>
              <a:t>kartiņas</a:t>
            </a:r>
            <a:r>
              <a:rPr lang="en-GB" dirty="0"/>
              <a:t> un </a:t>
            </a:r>
            <a:r>
              <a:rPr lang="en-GB" dirty="0" err="1"/>
              <a:t>piedāvā</a:t>
            </a:r>
            <a:r>
              <a:rPr lang="en-GB" dirty="0"/>
              <a:t> </a:t>
            </a:r>
            <a:r>
              <a:rPr lang="en-GB" dirty="0" err="1"/>
              <a:t>dalībniekiem</a:t>
            </a:r>
            <a:r>
              <a:rPr lang="en-GB" dirty="0"/>
              <a:t> </a:t>
            </a:r>
            <a:r>
              <a:rPr lang="en-GB" dirty="0" err="1"/>
              <a:t>sākt</a:t>
            </a:r>
            <a:r>
              <a:rPr lang="en-GB" dirty="0"/>
              <a:t> </a:t>
            </a:r>
            <a:r>
              <a:rPr lang="en-GB" dirty="0" err="1"/>
              <a:t>spēli</a:t>
            </a:r>
            <a:r>
              <a:rPr lang="en-GB" dirty="0"/>
              <a:t> no </a:t>
            </a:r>
            <a:r>
              <a:rPr lang="en-GB" dirty="0" err="1"/>
              <a:t>jauna</a:t>
            </a:r>
            <a:r>
              <a:rPr lang="en-GB" dirty="0"/>
              <a:t>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6630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3233" y="515439"/>
            <a:ext cx="10515600" cy="5858065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lv-LV" dirty="0" smtClean="0"/>
              <a:t>	</a:t>
            </a:r>
            <a:r>
              <a:rPr lang="en-GB" b="1" dirty="0" err="1" smtClean="0"/>
              <a:t>Turpmāka</a:t>
            </a:r>
            <a:r>
              <a:rPr lang="en-GB" b="1" dirty="0" smtClean="0"/>
              <a:t> </a:t>
            </a:r>
            <a:r>
              <a:rPr lang="en-GB" b="1" dirty="0" err="1"/>
              <a:t>materiāla</a:t>
            </a:r>
            <a:r>
              <a:rPr lang="en-GB" b="1" dirty="0"/>
              <a:t> </a:t>
            </a:r>
            <a:r>
              <a:rPr lang="en-GB" b="1" dirty="0" err="1"/>
              <a:t>izmantošana</a:t>
            </a:r>
            <a:r>
              <a:rPr lang="en-GB" b="1" dirty="0" smtClean="0"/>
              <a:t>:</a:t>
            </a:r>
            <a:endParaRPr lang="lv-LV" b="1" dirty="0" smtClean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v-LV" dirty="0" smtClean="0"/>
              <a:t>	</a:t>
            </a:r>
            <a:r>
              <a:rPr lang="en-GB" dirty="0" smtClean="0"/>
              <a:t> </a:t>
            </a:r>
            <a:r>
              <a:rPr lang="en-GB" dirty="0"/>
              <a:t>"Domino - </a:t>
            </a:r>
            <a:r>
              <a:rPr lang="en-GB" dirty="0" err="1"/>
              <a:t>spēle</a:t>
            </a:r>
            <a:r>
              <a:rPr lang="en-GB" dirty="0"/>
              <a:t> </a:t>
            </a:r>
            <a:r>
              <a:rPr lang="en-GB" dirty="0" err="1"/>
              <a:t>topošajiem</a:t>
            </a:r>
            <a:r>
              <a:rPr lang="en-GB" dirty="0"/>
              <a:t> </a:t>
            </a:r>
            <a:r>
              <a:rPr lang="en-GB" dirty="0" err="1"/>
              <a:t>satiksmes</a:t>
            </a:r>
            <a:r>
              <a:rPr lang="en-GB" dirty="0"/>
              <a:t> </a:t>
            </a:r>
            <a:r>
              <a:rPr lang="en-GB" dirty="0" err="1"/>
              <a:t>dalībniekiem</a:t>
            </a:r>
            <a:r>
              <a:rPr lang="en-GB" dirty="0"/>
              <a:t>!" </a:t>
            </a:r>
            <a:r>
              <a:rPr lang="en-GB" dirty="0" err="1"/>
              <a:t>pedagogs</a:t>
            </a:r>
            <a:r>
              <a:rPr lang="en-GB" dirty="0"/>
              <a:t> pats </a:t>
            </a:r>
            <a:r>
              <a:rPr lang="en-GB" dirty="0" err="1"/>
              <a:t>var</a:t>
            </a:r>
            <a:r>
              <a:rPr lang="en-GB" dirty="0"/>
              <a:t> </a:t>
            </a:r>
            <a:r>
              <a:rPr lang="en-GB" dirty="0" err="1"/>
              <a:t>papildināt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spēļu</a:t>
            </a:r>
            <a:r>
              <a:rPr lang="en-GB" dirty="0"/>
              <a:t> </a:t>
            </a:r>
            <a:r>
              <a:rPr lang="en-GB" dirty="0" err="1" smtClean="0"/>
              <a:t>kartiņ</a:t>
            </a:r>
            <a:r>
              <a:rPr lang="lv-LV" dirty="0" smtClean="0"/>
              <a:t>u daudzumu</a:t>
            </a:r>
            <a:r>
              <a:rPr lang="en-GB" dirty="0" smtClean="0"/>
              <a:t>, </a:t>
            </a:r>
            <a:r>
              <a:rPr lang="en-GB" dirty="0" err="1"/>
              <a:t>sagatavot</a:t>
            </a:r>
            <a:r>
              <a:rPr lang="en-GB" dirty="0"/>
              <a:t> un </a:t>
            </a:r>
            <a:r>
              <a:rPr lang="en-GB" dirty="0" err="1"/>
              <a:t>mainīt</a:t>
            </a:r>
            <a:r>
              <a:rPr lang="en-GB" dirty="0"/>
              <a:t> </a:t>
            </a:r>
            <a:r>
              <a:rPr lang="en-GB" dirty="0" err="1"/>
              <a:t>jautājumu</a:t>
            </a:r>
            <a:r>
              <a:rPr lang="en-GB" dirty="0"/>
              <a:t> </a:t>
            </a:r>
            <a:r>
              <a:rPr lang="en-GB" dirty="0" err="1"/>
              <a:t>saturu</a:t>
            </a:r>
            <a:r>
              <a:rPr lang="en-GB" dirty="0"/>
              <a:t>, </a:t>
            </a:r>
            <a:r>
              <a:rPr lang="en-GB" dirty="0" err="1"/>
              <a:t>pielāgojot</a:t>
            </a:r>
            <a:r>
              <a:rPr lang="en-GB" dirty="0"/>
              <a:t> </a:t>
            </a:r>
            <a:r>
              <a:rPr lang="en-GB" dirty="0" err="1"/>
              <a:t>bērnu</a:t>
            </a:r>
            <a:r>
              <a:rPr lang="en-GB" dirty="0"/>
              <a:t> </a:t>
            </a:r>
            <a:r>
              <a:rPr lang="en-GB" dirty="0" err="1"/>
              <a:t>vecumam</a:t>
            </a:r>
            <a:r>
              <a:rPr lang="en-GB" dirty="0"/>
              <a:t> un </a:t>
            </a:r>
            <a:r>
              <a:rPr lang="en-GB" dirty="0" err="1"/>
              <a:t>zināšanām</a:t>
            </a:r>
            <a:r>
              <a:rPr lang="en-GB" dirty="0" smtClean="0"/>
              <a:t>.</a:t>
            </a:r>
            <a:endParaRPr lang="lv-LV" dirty="0" smtClean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v-LV" dirty="0"/>
              <a:t>	</a:t>
            </a:r>
            <a:r>
              <a:rPr lang="lv-LV" dirty="0" smtClean="0"/>
              <a:t>T</a:t>
            </a:r>
            <a:r>
              <a:rPr lang="en-GB" dirty="0" err="1" smtClean="0"/>
              <a:t>iek</a:t>
            </a:r>
            <a:r>
              <a:rPr lang="en-GB" dirty="0" smtClean="0"/>
              <a:t> </a:t>
            </a:r>
            <a:r>
              <a:rPr lang="en-GB" dirty="0" err="1"/>
              <a:t>piedāvāti</a:t>
            </a:r>
            <a:r>
              <a:rPr lang="en-GB" dirty="0"/>
              <a:t> Domino </a:t>
            </a:r>
            <a:r>
              <a:rPr lang="en-GB" dirty="0" err="1"/>
              <a:t>spēles</a:t>
            </a:r>
            <a:r>
              <a:rPr lang="en-GB" dirty="0"/>
              <a:t> </a:t>
            </a:r>
            <a:r>
              <a:rPr lang="en-GB" dirty="0" err="1"/>
              <a:t>kartiņu</a:t>
            </a:r>
            <a:r>
              <a:rPr lang="en-GB" dirty="0"/>
              <a:t> </a:t>
            </a:r>
            <a:r>
              <a:rPr lang="en-GB" dirty="0" err="1"/>
              <a:t>varianti</a:t>
            </a:r>
            <a:r>
              <a:rPr lang="en-GB" dirty="0"/>
              <a:t>. </a:t>
            </a:r>
            <a:r>
              <a:rPr lang="en-GB" dirty="0" err="1"/>
              <a:t>Materiālu</a:t>
            </a:r>
            <a:r>
              <a:rPr lang="en-GB" dirty="0"/>
              <a:t> </a:t>
            </a:r>
            <a:r>
              <a:rPr lang="en-GB" dirty="0" err="1"/>
              <a:t>var</a:t>
            </a:r>
            <a:r>
              <a:rPr lang="en-GB" dirty="0"/>
              <a:t> </a:t>
            </a:r>
            <a:r>
              <a:rPr lang="en-GB" dirty="0" err="1"/>
              <a:t>izprintēt</a:t>
            </a:r>
            <a:r>
              <a:rPr lang="en-GB" dirty="0"/>
              <a:t>, </a:t>
            </a:r>
            <a:r>
              <a:rPr lang="en-GB" dirty="0" err="1"/>
              <a:t>mainīt</a:t>
            </a:r>
            <a:r>
              <a:rPr lang="en-GB" dirty="0"/>
              <a:t> </a:t>
            </a:r>
            <a:r>
              <a:rPr lang="en-GB" dirty="0" err="1"/>
              <a:t>kartiņu</a:t>
            </a:r>
            <a:r>
              <a:rPr lang="en-GB" dirty="0"/>
              <a:t> </a:t>
            </a:r>
            <a:r>
              <a:rPr lang="en-GB" dirty="0" err="1"/>
              <a:t>izmēru</a:t>
            </a:r>
            <a:r>
              <a:rPr lang="en-GB" dirty="0"/>
              <a:t>, </a:t>
            </a:r>
            <a:r>
              <a:rPr lang="en-GB" dirty="0" err="1"/>
              <a:t>jautājumu</a:t>
            </a:r>
            <a:r>
              <a:rPr lang="en-GB" dirty="0"/>
              <a:t> </a:t>
            </a:r>
            <a:r>
              <a:rPr lang="en-GB" dirty="0" err="1"/>
              <a:t>saturu</a:t>
            </a:r>
            <a:r>
              <a:rPr lang="en-GB" dirty="0"/>
              <a:t> un </a:t>
            </a:r>
            <a:r>
              <a:rPr lang="en-GB" dirty="0" err="1"/>
              <a:t>skaitu</a:t>
            </a:r>
            <a:r>
              <a:rPr lang="en-GB" dirty="0" smtClean="0"/>
              <a:t>.</a:t>
            </a:r>
            <a:endParaRPr lang="lv-LV" dirty="0" smtClean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v-LV" dirty="0" smtClean="0"/>
              <a:t>	</a:t>
            </a:r>
            <a:r>
              <a:rPr lang="en-GB" dirty="0" err="1" smtClean="0"/>
              <a:t>Ir</a:t>
            </a:r>
            <a:r>
              <a:rPr lang="en-GB" dirty="0" smtClean="0"/>
              <a:t> </a:t>
            </a:r>
            <a:r>
              <a:rPr lang="en-GB" dirty="0" err="1"/>
              <a:t>izstrādāti</a:t>
            </a:r>
            <a:r>
              <a:rPr lang="en-GB" dirty="0"/>
              <a:t> </a:t>
            </a:r>
            <a:r>
              <a:rPr lang="en-GB" dirty="0" err="1"/>
              <a:t>spēles</a:t>
            </a:r>
            <a:r>
              <a:rPr lang="en-GB" dirty="0"/>
              <a:t> </a:t>
            </a:r>
            <a:r>
              <a:rPr lang="en-GB" dirty="0" err="1" smtClean="0"/>
              <a:t>noteikumi</a:t>
            </a:r>
            <a:r>
              <a:rPr lang="lv-LV" dirty="0" smtClean="0"/>
              <a:t>.</a:t>
            </a:r>
            <a:endParaRPr lang="ru-RU" dirty="0"/>
          </a:p>
          <a:p>
            <a:pPr marL="0" indent="0">
              <a:lnSpc>
                <a:spcPct val="150000"/>
              </a:lnSpc>
              <a:buNone/>
            </a:pPr>
            <a:endParaRPr lang="ru-RU" dirty="0"/>
          </a:p>
          <a:p>
            <a:pPr marL="0" indent="0">
              <a:lnSpc>
                <a:spcPct val="150000"/>
              </a:lnSpc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299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8" descr="Untitled"/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307975" y="601164"/>
            <a:ext cx="7471249" cy="5581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lv-LV" b="1" dirty="0" smtClean="0"/>
              <a:t>Metodiskais materiāls satur</a:t>
            </a:r>
            <a:r>
              <a:rPr lang="en-GB" b="1" dirty="0" smtClean="0"/>
              <a:t> </a:t>
            </a:r>
            <a:r>
              <a:rPr lang="en-GB" b="1" dirty="0" err="1"/>
              <a:t>trīs</a:t>
            </a:r>
            <a:r>
              <a:rPr lang="en-GB" b="1" dirty="0"/>
              <a:t> </a:t>
            </a:r>
            <a:r>
              <a:rPr lang="en-GB" b="1" dirty="0" err="1" smtClean="0"/>
              <a:t>pielikum</a:t>
            </a:r>
            <a:r>
              <a:rPr lang="lv-LV" b="1" dirty="0" smtClean="0"/>
              <a:t>us:</a:t>
            </a:r>
            <a:endParaRPr lang="ru-RU" b="1" dirty="0"/>
          </a:p>
          <a:p>
            <a:pPr marL="0" indent="0">
              <a:lnSpc>
                <a:spcPct val="150000"/>
              </a:lnSpc>
              <a:buNone/>
            </a:pPr>
            <a:r>
              <a:rPr lang="lv-LV" dirty="0" smtClean="0"/>
              <a:t>	</a:t>
            </a:r>
            <a:r>
              <a:rPr lang="en-GB" dirty="0" smtClean="0"/>
              <a:t>1.pielikums </a:t>
            </a:r>
            <a:r>
              <a:rPr lang="en-GB" dirty="0"/>
              <a:t>– </a:t>
            </a:r>
            <a:r>
              <a:rPr lang="en-GB" dirty="0" err="1"/>
              <a:t>spēles</a:t>
            </a:r>
            <a:r>
              <a:rPr lang="en-GB" dirty="0"/>
              <a:t> </a:t>
            </a:r>
            <a:r>
              <a:rPr lang="en-GB" dirty="0" err="1"/>
              <a:t>apraksts</a:t>
            </a:r>
            <a:r>
              <a:rPr lang="en-GB" dirty="0"/>
              <a:t> un </a:t>
            </a:r>
            <a:r>
              <a:rPr lang="en-GB" dirty="0" err="1" smtClean="0"/>
              <a:t>noteikumi</a:t>
            </a:r>
            <a:endParaRPr lang="ru-RU" dirty="0"/>
          </a:p>
          <a:p>
            <a:pPr marL="0" indent="0">
              <a:lnSpc>
                <a:spcPct val="150000"/>
              </a:lnSpc>
              <a:buNone/>
            </a:pPr>
            <a:r>
              <a:rPr lang="lv-LV" dirty="0" smtClean="0"/>
              <a:t>	</a:t>
            </a:r>
            <a:r>
              <a:rPr lang="en-GB" dirty="0" smtClean="0"/>
              <a:t>2.pielikums </a:t>
            </a:r>
            <a:r>
              <a:rPr lang="en-GB" dirty="0"/>
              <a:t>– </a:t>
            </a:r>
            <a:r>
              <a:rPr lang="en-GB" dirty="0" err="1"/>
              <a:t>kartītes</a:t>
            </a:r>
            <a:r>
              <a:rPr lang="en-GB" dirty="0"/>
              <a:t>, </a:t>
            </a:r>
            <a:r>
              <a:rPr lang="en-GB" dirty="0" err="1" smtClean="0"/>
              <a:t>kur</a:t>
            </a:r>
            <a:r>
              <a:rPr lang="lv-LV" dirty="0" smtClean="0"/>
              <a:t>a</a:t>
            </a:r>
            <a:r>
              <a:rPr lang="en-GB" dirty="0" smtClean="0"/>
              <a:t>s </a:t>
            </a:r>
            <a:r>
              <a:rPr lang="en-GB" dirty="0" err="1"/>
              <a:t>var</a:t>
            </a:r>
            <a:r>
              <a:rPr lang="en-GB" dirty="0"/>
              <a:t> </a:t>
            </a:r>
            <a:r>
              <a:rPr lang="en-GB" dirty="0" err="1"/>
              <a:t>izmantot</a:t>
            </a:r>
            <a:r>
              <a:rPr lang="en-GB" dirty="0"/>
              <a:t> </a:t>
            </a:r>
            <a:r>
              <a:rPr lang="lv-LV" dirty="0" smtClean="0"/>
              <a:t>	   </a:t>
            </a:r>
            <a:r>
              <a:rPr lang="en-GB" dirty="0" smtClean="0"/>
              <a:t>Domino </a:t>
            </a:r>
            <a:r>
              <a:rPr lang="en-GB" dirty="0" err="1"/>
              <a:t>spēles</a:t>
            </a:r>
            <a:r>
              <a:rPr lang="en-GB" dirty="0"/>
              <a:t> </a:t>
            </a:r>
            <a:r>
              <a:rPr lang="lv-LV" dirty="0"/>
              <a:t>i</a:t>
            </a:r>
            <a:r>
              <a:rPr lang="en-GB" dirty="0" err="1" smtClean="0"/>
              <a:t>zgatavošanai</a:t>
            </a:r>
            <a:r>
              <a:rPr lang="en-GB" dirty="0" smtClean="0"/>
              <a:t> </a:t>
            </a:r>
            <a:endParaRPr lang="ru-RU" dirty="0"/>
          </a:p>
          <a:p>
            <a:pPr marL="0" indent="0">
              <a:lnSpc>
                <a:spcPct val="150000"/>
              </a:lnSpc>
              <a:buNone/>
            </a:pPr>
            <a:r>
              <a:rPr lang="lv-LV" dirty="0" smtClean="0"/>
              <a:t>	</a:t>
            </a:r>
            <a:r>
              <a:rPr lang="en-GB" dirty="0" smtClean="0"/>
              <a:t>3.pielikums </a:t>
            </a:r>
            <a:r>
              <a:rPr lang="en-GB" dirty="0"/>
              <a:t>– </a:t>
            </a:r>
            <a:r>
              <a:rPr lang="en-GB" dirty="0" err="1"/>
              <a:t>atbildes</a:t>
            </a:r>
            <a:r>
              <a:rPr lang="en-GB" dirty="0"/>
              <a:t> </a:t>
            </a:r>
            <a:r>
              <a:rPr lang="en-GB" dirty="0" err="1"/>
              <a:t>uz</a:t>
            </a:r>
            <a:r>
              <a:rPr lang="en-GB" dirty="0"/>
              <a:t> </a:t>
            </a:r>
            <a:r>
              <a:rPr lang="en-GB" dirty="0" err="1"/>
              <a:t>spēles</a:t>
            </a:r>
            <a:r>
              <a:rPr lang="en-GB" dirty="0"/>
              <a:t> </a:t>
            </a:r>
            <a:r>
              <a:rPr lang="lv-LV" dirty="0" smtClean="0"/>
              <a:t>	  	   </a:t>
            </a:r>
            <a:r>
              <a:rPr lang="en-GB" dirty="0" err="1" smtClean="0"/>
              <a:t>jautājumiem</a:t>
            </a:r>
            <a:endParaRPr lang="ru-RU" dirty="0"/>
          </a:p>
          <a:p>
            <a:endParaRPr lang="ru-RU" dirty="0"/>
          </a:p>
        </p:txBody>
      </p:sp>
      <p:sp>
        <p:nvSpPr>
          <p:cNvPr id="8" name="AutoShape 10" descr="Untitl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4" name="Picture 16" descr="Ceļa zīme – Nr. 123 Luksofors | Sia Sign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800" y="1105469"/>
            <a:ext cx="4143620" cy="367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177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2289" y="256132"/>
            <a:ext cx="11772332" cy="660186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3300" b="1" dirty="0" err="1" smtClean="0"/>
              <a:t>Spēles</a:t>
            </a:r>
            <a:r>
              <a:rPr lang="en-GB" sz="3300" b="1" dirty="0" smtClean="0"/>
              <a:t> </a:t>
            </a:r>
            <a:r>
              <a:rPr lang="en-GB" sz="3300" b="1" dirty="0" err="1"/>
              <a:t>veidošanā</a:t>
            </a:r>
            <a:r>
              <a:rPr lang="en-GB" sz="3300" b="1" dirty="0"/>
              <a:t> </a:t>
            </a:r>
            <a:r>
              <a:rPr lang="en-GB" sz="3300" b="1" dirty="0" err="1"/>
              <a:t>tiek</a:t>
            </a:r>
            <a:r>
              <a:rPr lang="en-GB" sz="3300" b="1" dirty="0"/>
              <a:t> </a:t>
            </a:r>
            <a:r>
              <a:rPr lang="en-GB" sz="3300" b="1" dirty="0" err="1"/>
              <a:t>izmantotas</a:t>
            </a:r>
            <a:r>
              <a:rPr lang="en-GB" sz="3300" b="1" dirty="0"/>
              <a:t> </a:t>
            </a:r>
            <a:r>
              <a:rPr lang="en-GB" sz="3300" b="1" dirty="0" err="1"/>
              <a:t>grāmatas</a:t>
            </a:r>
            <a:r>
              <a:rPr lang="en-GB" sz="3300" b="1" dirty="0"/>
              <a:t> par </a:t>
            </a:r>
            <a:r>
              <a:rPr lang="en-GB" sz="3300" b="1" dirty="0" err="1"/>
              <a:t>ceļu</a:t>
            </a:r>
            <a:r>
              <a:rPr lang="en-GB" sz="3300" b="1" dirty="0"/>
              <a:t> </a:t>
            </a:r>
            <a:r>
              <a:rPr lang="en-GB" sz="3300" b="1" dirty="0" err="1"/>
              <a:t>satiksmes</a:t>
            </a:r>
            <a:r>
              <a:rPr lang="en-GB" sz="3300" b="1" dirty="0"/>
              <a:t> </a:t>
            </a:r>
            <a:r>
              <a:rPr lang="en-GB" sz="3300" b="1" dirty="0" err="1"/>
              <a:t>drošību</a:t>
            </a:r>
            <a:r>
              <a:rPr lang="en-GB" sz="3300" b="1" dirty="0"/>
              <a:t>: </a:t>
            </a:r>
            <a:endParaRPr lang="ru-RU" sz="3300" b="1" dirty="0"/>
          </a:p>
          <a:p>
            <a:pPr marL="0" indent="0">
              <a:lnSpc>
                <a:spcPct val="120000"/>
              </a:lnSpc>
              <a:buNone/>
            </a:pPr>
            <a:r>
              <a:rPr lang="lv-LV" sz="3300" dirty="0" smtClean="0"/>
              <a:t>	1. </a:t>
            </a:r>
            <a:r>
              <a:rPr lang="lv-LV" sz="3300" dirty="0" smtClean="0"/>
              <a:t>Lieli </a:t>
            </a:r>
            <a:r>
              <a:rPr lang="lv-LV" sz="3300" dirty="0" smtClean="0"/>
              <a:t>ceļi, mazi ceļi – droši ceļi, - CSDD, 2012. 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lv-LV" sz="3300" dirty="0" smtClean="0"/>
              <a:t>	2. Mācies </a:t>
            </a:r>
            <a:r>
              <a:rPr lang="lv-LV" sz="3300" dirty="0"/>
              <a:t>un iegūsti velosipēda vadītāja apliecību savā </a:t>
            </a:r>
            <a:r>
              <a:rPr lang="lv-LV" sz="3300" dirty="0" smtClean="0"/>
              <a:t>skolā, -CSDD</a:t>
            </a:r>
            <a:r>
              <a:rPr lang="lv-LV" sz="3300" dirty="0"/>
              <a:t>, 2018</a:t>
            </a:r>
            <a:r>
              <a:rPr lang="lv-LV" sz="3300" dirty="0" smtClean="0"/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lv-LV" sz="3300" dirty="0" smtClean="0"/>
              <a:t>	 3. </a:t>
            </a:r>
            <a:r>
              <a:rPr lang="en-GB" sz="3300" dirty="0" err="1" smtClean="0"/>
              <a:t>Metodiskais</a:t>
            </a:r>
            <a:r>
              <a:rPr lang="en-GB" sz="3300" dirty="0" smtClean="0"/>
              <a:t> </a:t>
            </a:r>
            <a:r>
              <a:rPr lang="en-GB" sz="3300" dirty="0" err="1" smtClean="0"/>
              <a:t>materiāls</a:t>
            </a:r>
            <a:r>
              <a:rPr lang="lv-LV" sz="3300" dirty="0" smtClean="0"/>
              <a:t> ceļu satiksmes drošības jautājumu apguvei 	pamatskolā, - D.Lāma, V.Kjaspere, Rīga, 2008.</a:t>
            </a:r>
            <a:endParaRPr lang="ru-RU" sz="3300" dirty="0"/>
          </a:p>
          <a:p>
            <a:pPr marL="0" indent="0">
              <a:lnSpc>
                <a:spcPct val="120000"/>
              </a:lnSpc>
              <a:buNone/>
            </a:pPr>
            <a:r>
              <a:rPr lang="lv-LV" sz="3300" b="1" dirty="0"/>
              <a:t> </a:t>
            </a:r>
            <a:r>
              <a:rPr lang="lv-LV" sz="3300" b="1" dirty="0" smtClean="0"/>
              <a:t> Interneta </a:t>
            </a:r>
            <a:r>
              <a:rPr lang="lv-LV" sz="3300" b="1" dirty="0"/>
              <a:t>resursi:</a:t>
            </a:r>
            <a:endParaRPr lang="ru-RU" sz="3300" b="1" dirty="0"/>
          </a:p>
          <a:p>
            <a:pPr marL="0" indent="0">
              <a:lnSpc>
                <a:spcPct val="120000"/>
              </a:lnSpc>
              <a:buNone/>
            </a:pPr>
            <a:r>
              <a:rPr lang="lv-LV" sz="3300" dirty="0"/>
              <a:t>	</a:t>
            </a:r>
            <a:r>
              <a:rPr lang="lv-LV" sz="3300" dirty="0" smtClean="0">
                <a:hlinkClick r:id="rId2"/>
              </a:rPr>
              <a:t>www.berniem.csdd.lv</a:t>
            </a:r>
            <a:r>
              <a:rPr lang="lv-LV" sz="3300" dirty="0" smtClean="0"/>
              <a:t> </a:t>
            </a:r>
            <a:endParaRPr lang="ru-RU" sz="3300" dirty="0"/>
          </a:p>
          <a:p>
            <a:pPr marL="0" indent="0">
              <a:lnSpc>
                <a:spcPct val="120000"/>
              </a:lnSpc>
              <a:buNone/>
            </a:pPr>
            <a:r>
              <a:rPr lang="lv-LV" sz="3300" dirty="0"/>
              <a:t>	</a:t>
            </a:r>
            <a:r>
              <a:rPr lang="lv-LV" sz="3300" dirty="0" smtClean="0">
                <a:hlinkClick r:id="rId3"/>
              </a:rPr>
              <a:t>www.csdd.lv</a:t>
            </a:r>
            <a:r>
              <a:rPr lang="lv-LV" sz="3300" dirty="0" smtClean="0"/>
              <a:t> </a:t>
            </a:r>
            <a:endParaRPr lang="ru-RU" sz="3300" dirty="0"/>
          </a:p>
          <a:p>
            <a:pPr marL="0" indent="0">
              <a:lnSpc>
                <a:spcPct val="120000"/>
              </a:lnSpc>
              <a:buNone/>
            </a:pPr>
            <a:r>
              <a:rPr lang="lv-LV" sz="3300" dirty="0" smtClean="0"/>
              <a:t> </a:t>
            </a:r>
            <a:r>
              <a:rPr lang="lv-LV" sz="3300" b="1" dirty="0" smtClean="0"/>
              <a:t>Skola2030 </a:t>
            </a:r>
            <a:r>
              <a:rPr lang="lv-LV" sz="3300" b="1" dirty="0"/>
              <a:t>mācību līdzeklis </a:t>
            </a:r>
            <a:endParaRPr lang="ru-RU" sz="3300" b="1" dirty="0"/>
          </a:p>
          <a:p>
            <a:pPr marL="0" indent="0">
              <a:lnSpc>
                <a:spcPct val="120000"/>
              </a:lnSpc>
              <a:buNone/>
            </a:pPr>
            <a:r>
              <a:rPr lang="lv-LV" sz="3300" dirty="0" smtClean="0"/>
              <a:t>	Valsts </a:t>
            </a:r>
            <a:r>
              <a:rPr lang="lv-LV" sz="3300" dirty="0"/>
              <a:t>izglītības satura centra apstiprinātā mācību literatūra </a:t>
            </a:r>
            <a:endParaRPr lang="lv-LV" sz="33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lv-LV" sz="3300" dirty="0"/>
              <a:t>	</a:t>
            </a:r>
            <a:r>
              <a:rPr lang="lv-LV" sz="3300" dirty="0" smtClean="0"/>
              <a:t>(</a:t>
            </a:r>
            <a:r>
              <a:rPr lang="lv-LV" sz="3300" dirty="0"/>
              <a:t>publicēta internetā VISC mājaslapas sadaļā </a:t>
            </a:r>
            <a:r>
              <a:rPr lang="lv-LV" sz="3300" dirty="0" smtClean="0"/>
              <a:t>	“</a:t>
            </a:r>
            <a:r>
              <a:rPr lang="lv-LV" sz="3300" dirty="0"/>
              <a:t>Mācību literatūra”)</a:t>
            </a:r>
            <a:endParaRPr lang="ru-RU" sz="3300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5244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3794" y="924683"/>
            <a:ext cx="6981966" cy="1325563"/>
          </a:xfrm>
        </p:spPr>
        <p:txBody>
          <a:bodyPr/>
          <a:lstStyle/>
          <a:p>
            <a:r>
              <a:rPr lang="en-GB" b="1" dirty="0" smtClean="0"/>
              <a:t>Lai mums </a:t>
            </a:r>
            <a:r>
              <a:rPr lang="en-GB" b="1" dirty="0" err="1" smtClean="0"/>
              <a:t>visiem</a:t>
            </a:r>
            <a:r>
              <a:rPr lang="en-GB" b="1" dirty="0" smtClean="0"/>
              <a:t> </a:t>
            </a:r>
            <a:r>
              <a:rPr lang="en-GB" b="1" dirty="0" err="1" smtClean="0"/>
              <a:t>droši</a:t>
            </a:r>
            <a:r>
              <a:rPr lang="en-GB" b="1" dirty="0" smtClean="0"/>
              <a:t> </a:t>
            </a:r>
            <a:r>
              <a:rPr lang="en-GB" b="1" dirty="0" err="1" smtClean="0"/>
              <a:t>ceļi</a:t>
            </a:r>
            <a:r>
              <a:rPr lang="en-GB" b="1" dirty="0" smtClean="0"/>
              <a:t>!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lv-LV" dirty="0" smtClean="0"/>
          </a:p>
          <a:p>
            <a:pPr marL="0" indent="0">
              <a:buNone/>
            </a:pPr>
            <a:endParaRPr lang="lv-LV" dirty="0"/>
          </a:p>
        </p:txBody>
      </p:sp>
      <p:pic>
        <p:nvPicPr>
          <p:cNvPr id="4" name="Picture 12" descr="Padomi vecākiem &quot;vecākiem par ceļu satiksmes drošību&quot;. Padomi vecākiem par ceļu  satiksmes noteikumi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476" y="2250246"/>
            <a:ext cx="7405284" cy="451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3464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203</Words>
  <Application>Microsoft Office PowerPoint</Application>
  <PresentationFormat>Widescreen</PresentationFormat>
  <Paragraphs>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Wingdings</vt:lpstr>
      <vt:lpstr>Тема Office</vt:lpstr>
      <vt:lpstr>Domino - spēle topošajiem  satiksmes dalībniekiem! </vt:lpstr>
      <vt:lpstr>PowerPoint Presentation</vt:lpstr>
      <vt:lpstr>Domino - spēle topošajiem  satiksmes dalībniekiem!</vt:lpstr>
      <vt:lpstr>PowerPoint Presentation</vt:lpstr>
      <vt:lpstr>Spēles noteikumi</vt:lpstr>
      <vt:lpstr>PowerPoint Presentation</vt:lpstr>
      <vt:lpstr>PowerPoint Presentation</vt:lpstr>
      <vt:lpstr>PowerPoint Presentation</vt:lpstr>
      <vt:lpstr>PowerPoint Presentation</vt:lpstr>
      <vt:lpstr>Lai mums visiem droši ceļi!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Domino - spēle topošajiem  satiksmes dalībniekiem! </dc:title>
  <dc:creator>Пользователь Windows</dc:creator>
  <cp:lastModifiedBy>Windows User</cp:lastModifiedBy>
  <cp:revision>13</cp:revision>
  <dcterms:created xsi:type="dcterms:W3CDTF">2023-04-28T02:27:36Z</dcterms:created>
  <dcterms:modified xsi:type="dcterms:W3CDTF">2023-04-28T06:23:36Z</dcterms:modified>
</cp:coreProperties>
</file>