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9" r:id="rId6"/>
    <p:sldId id="290" r:id="rId7"/>
    <p:sldId id="257" r:id="rId8"/>
    <p:sldId id="287" r:id="rId9"/>
    <p:sldId id="258" r:id="rId10"/>
    <p:sldId id="259" r:id="rId11"/>
    <p:sldId id="260" r:id="rId12"/>
    <p:sldId id="261" r:id="rId13"/>
    <p:sldId id="262" r:id="rId14"/>
    <p:sldId id="288" r:id="rId15"/>
    <p:sldId id="263" r:id="rId16"/>
    <p:sldId id="264" r:id="rId17"/>
    <p:sldId id="265" r:id="rId18"/>
    <p:sldId id="266" r:id="rId19"/>
    <p:sldId id="267" r:id="rId20"/>
    <p:sldId id="268" r:id="rId21"/>
    <p:sldId id="282" r:id="rId22"/>
    <p:sldId id="269" r:id="rId23"/>
    <p:sldId id="270" r:id="rId24"/>
    <p:sldId id="271" r:id="rId25"/>
    <p:sldId id="272" r:id="rId26"/>
    <p:sldId id="273" r:id="rId27"/>
    <p:sldId id="274" r:id="rId28"/>
    <p:sldId id="284" r:id="rId29"/>
    <p:sldId id="275" r:id="rId30"/>
    <p:sldId id="276" r:id="rId31"/>
    <p:sldId id="277" r:id="rId32"/>
    <p:sldId id="285" r:id="rId33"/>
    <p:sldId id="279" r:id="rId34"/>
    <p:sldId id="293" r:id="rId35"/>
    <p:sldId id="291" r:id="rId36"/>
    <p:sldId id="292" r:id="rId37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lita Šmukste" initials="LŠ" lastIdx="1" clrIdx="0">
    <p:extLst>
      <p:ext uri="{19B8F6BF-5375-455C-9EA6-DF929625EA0E}">
        <p15:presenceInfo xmlns:p15="http://schemas.microsoft.com/office/powerpoint/2012/main" userId="S-1-5-21-1274866460-1569084696-3703069162-100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B55B"/>
    <a:srgbClr val="BF5D04"/>
    <a:srgbClr val="CD0C00"/>
    <a:srgbClr val="9FB471"/>
    <a:srgbClr val="C2DE85"/>
    <a:srgbClr val="F6933E"/>
    <a:srgbClr val="42C8EE"/>
    <a:srgbClr val="FFDB20"/>
    <a:srgbClr val="EA9646"/>
    <a:srgbClr val="11AF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D97FC3-6BAA-7C6C-9900-4E0E238F6CA8}" v="2" dt="2024-03-11T21:51:04.3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lita Šmukste" userId="S::lolita.smukste@riebinuvidusskola.lv::d9f8e512-2c74-474d-b7fd-8d70f5fbb8d8" providerId="AD" clId="Web-{34D97FC3-6BAA-7C6C-9900-4E0E238F6CA8}"/>
    <pc:docChg chg="sldOrd">
      <pc:chgData name="Lolita Šmukste" userId="S::lolita.smukste@riebinuvidusskola.lv::d9f8e512-2c74-474d-b7fd-8d70f5fbb8d8" providerId="AD" clId="Web-{34D97FC3-6BAA-7C6C-9900-4E0E238F6CA8}" dt="2024-03-11T21:51:04.300" v="1"/>
      <pc:docMkLst>
        <pc:docMk/>
      </pc:docMkLst>
      <pc:sldChg chg="ord">
        <pc:chgData name="Lolita Šmukste" userId="S::lolita.smukste@riebinuvidusskola.lv::d9f8e512-2c74-474d-b7fd-8d70f5fbb8d8" providerId="AD" clId="Web-{34D97FC3-6BAA-7C6C-9900-4E0E238F6CA8}" dt="2024-03-11T21:51:00.331" v="0"/>
        <pc:sldMkLst>
          <pc:docMk/>
          <pc:sldMk cId="695626322" sldId="261"/>
        </pc:sldMkLst>
      </pc:sldChg>
      <pc:sldChg chg="ord">
        <pc:chgData name="Lolita Šmukste" userId="S::lolita.smukste@riebinuvidusskola.lv::d9f8e512-2c74-474d-b7fd-8d70f5fbb8d8" providerId="AD" clId="Web-{34D97FC3-6BAA-7C6C-9900-4E0E238F6CA8}" dt="2024-03-11T21:51:04.300" v="1"/>
        <pc:sldMkLst>
          <pc:docMk/>
          <pc:sldMk cId="2512084800" sldId="262"/>
        </pc:sldMkLst>
      </pc:sldChg>
    </pc:docChg>
  </pc:docChgLst>
  <pc:docChgLst>
    <pc:chgData name="Lolita Šmukste" userId="d9f8e512-2c74-474d-b7fd-8d70f5fbb8d8" providerId="ADAL" clId="{CDF81A91-3460-4EDA-A688-46E4BE424786}"/>
    <pc:docChg chg="undo custSel addSld delSld modSld sldOrd">
      <pc:chgData name="Lolita Šmukste" userId="d9f8e512-2c74-474d-b7fd-8d70f5fbb8d8" providerId="ADAL" clId="{CDF81A91-3460-4EDA-A688-46E4BE424786}" dt="2024-03-11T21:59:02.666" v="1817"/>
      <pc:docMkLst>
        <pc:docMk/>
      </pc:docMkLst>
      <pc:sldChg chg="modSp">
        <pc:chgData name="Lolita Šmukste" userId="d9f8e512-2c74-474d-b7fd-8d70f5fbb8d8" providerId="ADAL" clId="{CDF81A91-3460-4EDA-A688-46E4BE424786}" dt="2024-03-11T13:07:57.914" v="1750" actId="20577"/>
        <pc:sldMkLst>
          <pc:docMk/>
          <pc:sldMk cId="1462539667" sldId="256"/>
        </pc:sldMkLst>
        <pc:spChg chg="mod">
          <ac:chgData name="Lolita Šmukste" userId="d9f8e512-2c74-474d-b7fd-8d70f5fbb8d8" providerId="ADAL" clId="{CDF81A91-3460-4EDA-A688-46E4BE424786}" dt="2024-03-11T13:07:57.914" v="1750" actId="20577"/>
          <ac:spMkLst>
            <pc:docMk/>
            <pc:sldMk cId="1462539667" sldId="256"/>
            <ac:spMk id="2" creationId="{7041A79D-B3B4-4682-B058-37169D8C2746}"/>
          </ac:spMkLst>
        </pc:spChg>
      </pc:sldChg>
      <pc:sldChg chg="addSp modSp ord">
        <pc:chgData name="Lolita Šmukste" userId="d9f8e512-2c74-474d-b7fd-8d70f5fbb8d8" providerId="ADAL" clId="{CDF81A91-3460-4EDA-A688-46E4BE424786}" dt="2024-03-11T11:52:37.177" v="464" actId="1076"/>
        <pc:sldMkLst>
          <pc:docMk/>
          <pc:sldMk cId="1421017796" sldId="257"/>
        </pc:sldMkLst>
        <pc:spChg chg="add mod">
          <ac:chgData name="Lolita Šmukste" userId="d9f8e512-2c74-474d-b7fd-8d70f5fbb8d8" providerId="ADAL" clId="{CDF81A91-3460-4EDA-A688-46E4BE424786}" dt="2024-03-11T11:29:56.549" v="345" actId="207"/>
          <ac:spMkLst>
            <pc:docMk/>
            <pc:sldMk cId="1421017796" sldId="257"/>
            <ac:spMk id="3" creationId="{A1DF933F-752C-46CD-B274-58100E81251C}"/>
          </ac:spMkLst>
        </pc:spChg>
        <pc:picChg chg="mod">
          <ac:chgData name="Lolita Šmukste" userId="d9f8e512-2c74-474d-b7fd-8d70f5fbb8d8" providerId="ADAL" clId="{CDF81A91-3460-4EDA-A688-46E4BE424786}" dt="2024-03-11T11:52:37.177" v="464" actId="1076"/>
          <ac:picMkLst>
            <pc:docMk/>
            <pc:sldMk cId="1421017796" sldId="257"/>
            <ac:picMk id="2" creationId="{117B52FF-7EEB-466C-A6AE-8D4AECDDB2BC}"/>
          </ac:picMkLst>
        </pc:picChg>
      </pc:sldChg>
      <pc:sldChg chg="addSp modSp ord">
        <pc:chgData name="Lolita Šmukste" userId="d9f8e512-2c74-474d-b7fd-8d70f5fbb8d8" providerId="ADAL" clId="{CDF81A91-3460-4EDA-A688-46E4BE424786}" dt="2024-03-11T21:59:00.216" v="1816"/>
        <pc:sldMkLst>
          <pc:docMk/>
          <pc:sldMk cId="695626322" sldId="261"/>
        </pc:sldMkLst>
        <pc:spChg chg="add mod">
          <ac:chgData name="Lolita Šmukste" userId="d9f8e512-2c74-474d-b7fd-8d70f5fbb8d8" providerId="ADAL" clId="{CDF81A91-3460-4EDA-A688-46E4BE424786}" dt="2024-03-11T12:52:41.953" v="1741" actId="1036"/>
          <ac:spMkLst>
            <pc:docMk/>
            <pc:sldMk cId="695626322" sldId="261"/>
            <ac:spMk id="3" creationId="{89A5BE8E-DEF3-44E7-9591-972701FE261A}"/>
          </ac:spMkLst>
        </pc:spChg>
        <pc:picChg chg="mod">
          <ac:chgData name="Lolita Šmukste" userId="d9f8e512-2c74-474d-b7fd-8d70f5fbb8d8" providerId="ADAL" clId="{CDF81A91-3460-4EDA-A688-46E4BE424786}" dt="2024-03-11T11:32:43.295" v="350" actId="1076"/>
          <ac:picMkLst>
            <pc:docMk/>
            <pc:sldMk cId="695626322" sldId="261"/>
            <ac:picMk id="2" creationId="{6F2170DA-FA53-423D-B5FB-6E375ECF7C00}"/>
          </ac:picMkLst>
        </pc:picChg>
      </pc:sldChg>
      <pc:sldChg chg="modSp ord">
        <pc:chgData name="Lolita Šmukste" userId="d9f8e512-2c74-474d-b7fd-8d70f5fbb8d8" providerId="ADAL" clId="{CDF81A91-3460-4EDA-A688-46E4BE424786}" dt="2024-03-11T21:59:02.666" v="1817"/>
        <pc:sldMkLst>
          <pc:docMk/>
          <pc:sldMk cId="2512084800" sldId="262"/>
        </pc:sldMkLst>
        <pc:picChg chg="mod">
          <ac:chgData name="Lolita Šmukste" userId="d9f8e512-2c74-474d-b7fd-8d70f5fbb8d8" providerId="ADAL" clId="{CDF81A91-3460-4EDA-A688-46E4BE424786}" dt="2024-03-11T11:35:09.968" v="380" actId="1076"/>
          <ac:picMkLst>
            <pc:docMk/>
            <pc:sldMk cId="2512084800" sldId="262"/>
            <ac:picMk id="2" creationId="{39DF0F73-1174-4B11-AE0A-933E0706707F}"/>
          </ac:picMkLst>
        </pc:picChg>
      </pc:sldChg>
      <pc:sldChg chg="addSp modSp addCm">
        <pc:chgData name="Lolita Šmukste" userId="d9f8e512-2c74-474d-b7fd-8d70f5fbb8d8" providerId="ADAL" clId="{CDF81A91-3460-4EDA-A688-46E4BE424786}" dt="2024-03-11T12:22:39.892" v="1078" actId="207"/>
        <pc:sldMkLst>
          <pc:docMk/>
          <pc:sldMk cId="27012435" sldId="268"/>
        </pc:sldMkLst>
        <pc:spChg chg="add mod">
          <ac:chgData name="Lolita Šmukste" userId="d9f8e512-2c74-474d-b7fd-8d70f5fbb8d8" providerId="ADAL" clId="{CDF81A91-3460-4EDA-A688-46E4BE424786}" dt="2024-03-11T12:22:39.892" v="1078" actId="207"/>
          <ac:spMkLst>
            <pc:docMk/>
            <pc:sldMk cId="27012435" sldId="268"/>
            <ac:spMk id="3" creationId="{0BF5ED01-86B9-4F4B-B037-C33C52A1E70F}"/>
          </ac:spMkLst>
        </pc:spChg>
        <pc:picChg chg="mod">
          <ac:chgData name="Lolita Šmukste" userId="d9f8e512-2c74-474d-b7fd-8d70f5fbb8d8" providerId="ADAL" clId="{CDF81A91-3460-4EDA-A688-46E4BE424786}" dt="2024-03-11T12:21:04.028" v="980" actId="1076"/>
          <ac:picMkLst>
            <pc:docMk/>
            <pc:sldMk cId="27012435" sldId="268"/>
            <ac:picMk id="2" creationId="{E190929D-3D70-47AD-9B20-2E1BC6F4B837}"/>
          </ac:picMkLst>
        </pc:picChg>
      </pc:sldChg>
      <pc:sldChg chg="addSp modSp">
        <pc:chgData name="Lolita Šmukste" userId="d9f8e512-2c74-474d-b7fd-8d70f5fbb8d8" providerId="ADAL" clId="{CDF81A91-3460-4EDA-A688-46E4BE424786}" dt="2024-03-11T12:24:31.910" v="1141" actId="207"/>
        <pc:sldMkLst>
          <pc:docMk/>
          <pc:sldMk cId="265379173" sldId="269"/>
        </pc:sldMkLst>
        <pc:spChg chg="add mod">
          <ac:chgData name="Lolita Šmukste" userId="d9f8e512-2c74-474d-b7fd-8d70f5fbb8d8" providerId="ADAL" clId="{CDF81A91-3460-4EDA-A688-46E4BE424786}" dt="2024-03-11T12:24:31.910" v="1141" actId="207"/>
          <ac:spMkLst>
            <pc:docMk/>
            <pc:sldMk cId="265379173" sldId="269"/>
            <ac:spMk id="3" creationId="{4C731026-7FE8-4D16-801C-4A770CAD1A8F}"/>
          </ac:spMkLst>
        </pc:spChg>
        <pc:picChg chg="mod">
          <ac:chgData name="Lolita Šmukste" userId="d9f8e512-2c74-474d-b7fd-8d70f5fbb8d8" providerId="ADAL" clId="{CDF81A91-3460-4EDA-A688-46E4BE424786}" dt="2024-03-11T12:23:39.652" v="1079" actId="1076"/>
          <ac:picMkLst>
            <pc:docMk/>
            <pc:sldMk cId="265379173" sldId="269"/>
            <ac:picMk id="2" creationId="{C18AE26A-6D84-4275-83EE-292301E83903}"/>
          </ac:picMkLst>
        </pc:picChg>
      </pc:sldChg>
      <pc:sldChg chg="addSp modSp">
        <pc:chgData name="Lolita Šmukste" userId="d9f8e512-2c74-474d-b7fd-8d70f5fbb8d8" providerId="ADAL" clId="{CDF81A91-3460-4EDA-A688-46E4BE424786}" dt="2024-03-11T12:34:02.887" v="1418" actId="1076"/>
        <pc:sldMkLst>
          <pc:docMk/>
          <pc:sldMk cId="3275593214" sldId="274"/>
        </pc:sldMkLst>
        <pc:spChg chg="add mod">
          <ac:chgData name="Lolita Šmukste" userId="d9f8e512-2c74-474d-b7fd-8d70f5fbb8d8" providerId="ADAL" clId="{CDF81A91-3460-4EDA-A688-46E4BE424786}" dt="2024-03-11T12:34:02.887" v="1418" actId="1076"/>
          <ac:spMkLst>
            <pc:docMk/>
            <pc:sldMk cId="3275593214" sldId="274"/>
            <ac:spMk id="3" creationId="{2EF45FDE-53F2-4ABC-843F-562ABA66934E}"/>
          </ac:spMkLst>
        </pc:spChg>
        <pc:picChg chg="mod">
          <ac:chgData name="Lolita Šmukste" userId="d9f8e512-2c74-474d-b7fd-8d70f5fbb8d8" providerId="ADAL" clId="{CDF81A91-3460-4EDA-A688-46E4BE424786}" dt="2024-03-11T12:33:16.973" v="1368" actId="1076"/>
          <ac:picMkLst>
            <pc:docMk/>
            <pc:sldMk cId="3275593214" sldId="274"/>
            <ac:picMk id="2" creationId="{ED5231DD-BEE7-45B2-9097-EC3DD332619B}"/>
          </ac:picMkLst>
        </pc:picChg>
      </pc:sldChg>
      <pc:sldChg chg="addSp modSp">
        <pc:chgData name="Lolita Šmukste" userId="d9f8e512-2c74-474d-b7fd-8d70f5fbb8d8" providerId="ADAL" clId="{CDF81A91-3460-4EDA-A688-46E4BE424786}" dt="2024-03-11T12:31:45.266" v="1367" actId="1076"/>
        <pc:sldMkLst>
          <pc:docMk/>
          <pc:sldMk cId="3917686004" sldId="275"/>
        </pc:sldMkLst>
        <pc:spChg chg="add mod">
          <ac:chgData name="Lolita Šmukste" userId="d9f8e512-2c74-474d-b7fd-8d70f5fbb8d8" providerId="ADAL" clId="{CDF81A91-3460-4EDA-A688-46E4BE424786}" dt="2024-03-11T12:30:32.862" v="1291" actId="14100"/>
          <ac:spMkLst>
            <pc:docMk/>
            <pc:sldMk cId="3917686004" sldId="275"/>
            <ac:spMk id="3" creationId="{0EDBCC60-8EFD-44DB-9668-A654269CC1C3}"/>
          </ac:spMkLst>
        </pc:spChg>
        <pc:spChg chg="add mod">
          <ac:chgData name="Lolita Šmukste" userId="d9f8e512-2c74-474d-b7fd-8d70f5fbb8d8" providerId="ADAL" clId="{CDF81A91-3460-4EDA-A688-46E4BE424786}" dt="2024-03-11T12:30:39.739" v="1293" actId="14100"/>
          <ac:spMkLst>
            <pc:docMk/>
            <pc:sldMk cId="3917686004" sldId="275"/>
            <ac:spMk id="4" creationId="{F529AE5A-B97D-4CF8-AE1A-770E157AA387}"/>
          </ac:spMkLst>
        </pc:spChg>
        <pc:spChg chg="add mod">
          <ac:chgData name="Lolita Šmukste" userId="d9f8e512-2c74-474d-b7fd-8d70f5fbb8d8" providerId="ADAL" clId="{CDF81A91-3460-4EDA-A688-46E4BE424786}" dt="2024-03-11T12:31:45.266" v="1367" actId="1076"/>
          <ac:spMkLst>
            <pc:docMk/>
            <pc:sldMk cId="3917686004" sldId="275"/>
            <ac:spMk id="5" creationId="{2465B206-6BFE-4373-92CE-D03AF2A7AEC1}"/>
          </ac:spMkLst>
        </pc:spChg>
        <pc:picChg chg="mod modCrop">
          <ac:chgData name="Lolita Šmukste" userId="d9f8e512-2c74-474d-b7fd-8d70f5fbb8d8" providerId="ADAL" clId="{CDF81A91-3460-4EDA-A688-46E4BE424786}" dt="2024-03-11T12:30:30.441" v="1290" actId="1076"/>
          <ac:picMkLst>
            <pc:docMk/>
            <pc:sldMk cId="3917686004" sldId="275"/>
            <ac:picMk id="2" creationId="{8AE5D97C-3A80-4C71-8FCE-FE23D11471D7}"/>
          </ac:picMkLst>
        </pc:picChg>
      </pc:sldChg>
      <pc:sldChg chg="addSp modSp">
        <pc:chgData name="Lolita Šmukste" userId="d9f8e512-2c74-474d-b7fd-8d70f5fbb8d8" providerId="ADAL" clId="{CDF81A91-3460-4EDA-A688-46E4BE424786}" dt="2024-03-11T11:04:27.621" v="37" actId="1076"/>
        <pc:sldMkLst>
          <pc:docMk/>
          <pc:sldMk cId="2674909965" sldId="277"/>
        </pc:sldMkLst>
        <pc:picChg chg="mod">
          <ac:chgData name="Lolita Šmukste" userId="d9f8e512-2c74-474d-b7fd-8d70f5fbb8d8" providerId="ADAL" clId="{CDF81A91-3460-4EDA-A688-46E4BE424786}" dt="2024-03-11T11:04:07.931" v="30" actId="1076"/>
          <ac:picMkLst>
            <pc:docMk/>
            <pc:sldMk cId="2674909965" sldId="277"/>
            <ac:picMk id="2" creationId="{AE44A7F9-9C0A-4E12-9960-0DCD962F1910}"/>
          </ac:picMkLst>
        </pc:picChg>
        <pc:picChg chg="add mod">
          <ac:chgData name="Lolita Šmukste" userId="d9f8e512-2c74-474d-b7fd-8d70f5fbb8d8" providerId="ADAL" clId="{CDF81A91-3460-4EDA-A688-46E4BE424786}" dt="2024-03-11T11:04:27.621" v="37" actId="1076"/>
          <ac:picMkLst>
            <pc:docMk/>
            <pc:sldMk cId="2674909965" sldId="277"/>
            <ac:picMk id="3" creationId="{94006E71-36A5-4DE8-8F13-F8A9794C81EF}"/>
          </ac:picMkLst>
        </pc:picChg>
      </pc:sldChg>
      <pc:sldChg chg="delSp del">
        <pc:chgData name="Lolita Šmukste" userId="d9f8e512-2c74-474d-b7fd-8d70f5fbb8d8" providerId="ADAL" clId="{CDF81A91-3460-4EDA-A688-46E4BE424786}" dt="2024-03-11T11:06:14.678" v="77" actId="2696"/>
        <pc:sldMkLst>
          <pc:docMk/>
          <pc:sldMk cId="2301439480" sldId="278"/>
        </pc:sldMkLst>
        <pc:picChg chg="del">
          <ac:chgData name="Lolita Šmukste" userId="d9f8e512-2c74-474d-b7fd-8d70f5fbb8d8" providerId="ADAL" clId="{CDF81A91-3460-4EDA-A688-46E4BE424786}" dt="2024-03-11T11:05:58.848" v="71"/>
          <ac:picMkLst>
            <pc:docMk/>
            <pc:sldMk cId="2301439480" sldId="278"/>
            <ac:picMk id="2" creationId="{75C2C0B5-405C-4EF9-AEF9-EA10F2CF1318}"/>
          </ac:picMkLst>
        </pc:picChg>
      </pc:sldChg>
      <pc:sldChg chg="addSp modSp">
        <pc:chgData name="Lolita Šmukste" userId="d9f8e512-2c74-474d-b7fd-8d70f5fbb8d8" providerId="ADAL" clId="{CDF81A91-3460-4EDA-A688-46E4BE424786}" dt="2024-03-11T12:38:16.511" v="1490" actId="1076"/>
        <pc:sldMkLst>
          <pc:docMk/>
          <pc:sldMk cId="2338022708" sldId="279"/>
        </pc:sldMkLst>
        <pc:spChg chg="add mod">
          <ac:chgData name="Lolita Šmukste" userId="d9f8e512-2c74-474d-b7fd-8d70f5fbb8d8" providerId="ADAL" clId="{CDF81A91-3460-4EDA-A688-46E4BE424786}" dt="2024-03-11T12:38:16.511" v="1490" actId="1076"/>
          <ac:spMkLst>
            <pc:docMk/>
            <pc:sldMk cId="2338022708" sldId="279"/>
            <ac:spMk id="3" creationId="{D1822505-44E5-4D9F-9BD8-1F060AFC0CDC}"/>
          </ac:spMkLst>
        </pc:spChg>
        <pc:picChg chg="mod">
          <ac:chgData name="Lolita Šmukste" userId="d9f8e512-2c74-474d-b7fd-8d70f5fbb8d8" providerId="ADAL" clId="{CDF81A91-3460-4EDA-A688-46E4BE424786}" dt="2024-03-11T12:37:21.908" v="1433" actId="1076"/>
          <ac:picMkLst>
            <pc:docMk/>
            <pc:sldMk cId="2338022708" sldId="279"/>
            <ac:picMk id="2" creationId="{02F03F49-FEF9-4A29-A03C-D040DCA535E7}"/>
          </ac:picMkLst>
        </pc:picChg>
      </pc:sldChg>
      <pc:sldChg chg="addSp modSp del">
        <pc:chgData name="Lolita Šmukste" userId="d9f8e512-2c74-474d-b7fd-8d70f5fbb8d8" providerId="ADAL" clId="{CDF81A91-3460-4EDA-A688-46E4BE424786}" dt="2024-03-11T11:11:29.447" v="97" actId="2696"/>
        <pc:sldMkLst>
          <pc:docMk/>
          <pc:sldMk cId="953299248" sldId="280"/>
        </pc:sldMkLst>
        <pc:picChg chg="add mod">
          <ac:chgData name="Lolita Šmukste" userId="d9f8e512-2c74-474d-b7fd-8d70f5fbb8d8" providerId="ADAL" clId="{CDF81A91-3460-4EDA-A688-46E4BE424786}" dt="2024-03-11T10:51:01.672" v="5" actId="1076"/>
          <ac:picMkLst>
            <pc:docMk/>
            <pc:sldMk cId="953299248" sldId="280"/>
            <ac:picMk id="2" creationId="{CECCC15D-902F-4F35-BA00-7AFA2BAF61AD}"/>
          </ac:picMkLst>
        </pc:picChg>
      </pc:sldChg>
      <pc:sldChg chg="addSp modSp add del">
        <pc:chgData name="Lolita Šmukste" userId="d9f8e512-2c74-474d-b7fd-8d70f5fbb8d8" providerId="ADAL" clId="{CDF81A91-3460-4EDA-A688-46E4BE424786}" dt="2024-03-11T11:11:32.790" v="98" actId="2696"/>
        <pc:sldMkLst>
          <pc:docMk/>
          <pc:sldMk cId="2394846228" sldId="281"/>
        </pc:sldMkLst>
        <pc:picChg chg="add mod">
          <ac:chgData name="Lolita Šmukste" userId="d9f8e512-2c74-474d-b7fd-8d70f5fbb8d8" providerId="ADAL" clId="{CDF81A91-3460-4EDA-A688-46E4BE424786}" dt="2024-03-11T10:52:10.814" v="9" actId="14100"/>
          <ac:picMkLst>
            <pc:docMk/>
            <pc:sldMk cId="2394846228" sldId="281"/>
            <ac:picMk id="2" creationId="{24FFE64D-74E9-43F7-8241-A594224A7710}"/>
          </ac:picMkLst>
        </pc:picChg>
      </pc:sldChg>
      <pc:sldChg chg="addSp modSp add">
        <pc:chgData name="Lolita Šmukste" userId="d9f8e512-2c74-474d-b7fd-8d70f5fbb8d8" providerId="ADAL" clId="{CDF81A91-3460-4EDA-A688-46E4BE424786}" dt="2024-03-11T10:54:54.149" v="15" actId="14100"/>
        <pc:sldMkLst>
          <pc:docMk/>
          <pc:sldMk cId="1635982774" sldId="282"/>
        </pc:sldMkLst>
        <pc:picChg chg="add mod">
          <ac:chgData name="Lolita Šmukste" userId="d9f8e512-2c74-474d-b7fd-8d70f5fbb8d8" providerId="ADAL" clId="{CDF81A91-3460-4EDA-A688-46E4BE424786}" dt="2024-03-11T10:54:54.149" v="15" actId="14100"/>
          <ac:picMkLst>
            <pc:docMk/>
            <pc:sldMk cId="1635982774" sldId="282"/>
            <ac:picMk id="2" creationId="{F98F273A-0348-4F4E-B28B-9F6EEAF1B595}"/>
          </ac:picMkLst>
        </pc:picChg>
      </pc:sldChg>
      <pc:sldChg chg="addSp modSp add del ord">
        <pc:chgData name="Lolita Šmukste" userId="d9f8e512-2c74-474d-b7fd-8d70f5fbb8d8" providerId="ADAL" clId="{CDF81A91-3460-4EDA-A688-46E4BE424786}" dt="2024-03-11T12:25:15.946" v="1142" actId="2696"/>
        <pc:sldMkLst>
          <pc:docMk/>
          <pc:sldMk cId="42639185" sldId="283"/>
        </pc:sldMkLst>
        <pc:picChg chg="add mod">
          <ac:chgData name="Lolita Šmukste" userId="d9f8e512-2c74-474d-b7fd-8d70f5fbb8d8" providerId="ADAL" clId="{CDF81A91-3460-4EDA-A688-46E4BE424786}" dt="2024-03-11T10:56:57.502" v="20" actId="1076"/>
          <ac:picMkLst>
            <pc:docMk/>
            <pc:sldMk cId="42639185" sldId="283"/>
            <ac:picMk id="2" creationId="{AC377618-C814-4C6E-A26C-1E0B9375D374}"/>
          </ac:picMkLst>
        </pc:picChg>
      </pc:sldChg>
      <pc:sldChg chg="addSp modSp add">
        <pc:chgData name="Lolita Šmukste" userId="d9f8e512-2c74-474d-b7fd-8d70f5fbb8d8" providerId="ADAL" clId="{CDF81A91-3460-4EDA-A688-46E4BE424786}" dt="2024-03-11T12:27:07.974" v="1151" actId="1076"/>
        <pc:sldMkLst>
          <pc:docMk/>
          <pc:sldMk cId="2046792614" sldId="284"/>
        </pc:sldMkLst>
        <pc:picChg chg="add mod">
          <ac:chgData name="Lolita Šmukste" userId="d9f8e512-2c74-474d-b7fd-8d70f5fbb8d8" providerId="ADAL" clId="{CDF81A91-3460-4EDA-A688-46E4BE424786}" dt="2024-03-11T11:09:05.077" v="91" actId="1076"/>
          <ac:picMkLst>
            <pc:docMk/>
            <pc:sldMk cId="2046792614" sldId="284"/>
            <ac:picMk id="2" creationId="{54F8C9B0-D8B1-4EBA-9051-5C3B15F85BA5}"/>
          </ac:picMkLst>
        </pc:picChg>
        <pc:picChg chg="add mod">
          <ac:chgData name="Lolita Šmukste" userId="d9f8e512-2c74-474d-b7fd-8d70f5fbb8d8" providerId="ADAL" clId="{CDF81A91-3460-4EDA-A688-46E4BE424786}" dt="2024-03-11T12:26:35.636" v="1146" actId="1076"/>
          <ac:picMkLst>
            <pc:docMk/>
            <pc:sldMk cId="2046792614" sldId="284"/>
            <ac:picMk id="3" creationId="{2D8E20C8-8194-4078-8F7B-B2034D4AA631}"/>
          </ac:picMkLst>
        </pc:picChg>
        <pc:picChg chg="add mod">
          <ac:chgData name="Lolita Šmukste" userId="d9f8e512-2c74-474d-b7fd-8d70f5fbb8d8" providerId="ADAL" clId="{CDF81A91-3460-4EDA-A688-46E4BE424786}" dt="2024-03-11T12:27:07.974" v="1151" actId="1076"/>
          <ac:picMkLst>
            <pc:docMk/>
            <pc:sldMk cId="2046792614" sldId="284"/>
            <ac:picMk id="4" creationId="{4E9F4692-63C4-4FF7-9A87-EEC70D77D2D4}"/>
          </ac:picMkLst>
        </pc:picChg>
      </pc:sldChg>
      <pc:sldChg chg="addSp delSp modSp add">
        <pc:chgData name="Lolita Šmukste" userId="d9f8e512-2c74-474d-b7fd-8d70f5fbb8d8" providerId="ADAL" clId="{CDF81A91-3460-4EDA-A688-46E4BE424786}" dt="2024-03-11T12:36:53.920" v="1432" actId="1076"/>
        <pc:sldMkLst>
          <pc:docMk/>
          <pc:sldMk cId="2997886212" sldId="285"/>
        </pc:sldMkLst>
        <pc:spChg chg="add mod">
          <ac:chgData name="Lolita Šmukste" userId="d9f8e512-2c74-474d-b7fd-8d70f5fbb8d8" providerId="ADAL" clId="{CDF81A91-3460-4EDA-A688-46E4BE424786}" dt="2024-03-11T11:06:03.254" v="72" actId="1076"/>
          <ac:spMkLst>
            <pc:docMk/>
            <pc:sldMk cId="2997886212" sldId="285"/>
            <ac:spMk id="3" creationId="{E8A74E10-C727-452D-BDFB-A48D045F3C40}"/>
          </ac:spMkLst>
        </pc:spChg>
        <pc:spChg chg="add mod">
          <ac:chgData name="Lolita Šmukste" userId="d9f8e512-2c74-474d-b7fd-8d70f5fbb8d8" providerId="ADAL" clId="{CDF81A91-3460-4EDA-A688-46E4BE424786}" dt="2024-03-11T12:36:47.809" v="1429" actId="14100"/>
          <ac:spMkLst>
            <pc:docMk/>
            <pc:sldMk cId="2997886212" sldId="285"/>
            <ac:spMk id="5" creationId="{8AA9B493-0FAB-42C4-802F-81B47970B4FF}"/>
          </ac:spMkLst>
        </pc:spChg>
        <pc:picChg chg="add del">
          <ac:chgData name="Lolita Šmukste" userId="d9f8e512-2c74-474d-b7fd-8d70f5fbb8d8" providerId="ADAL" clId="{CDF81A91-3460-4EDA-A688-46E4BE424786}" dt="2024-03-11T11:04:04.275" v="29"/>
          <ac:picMkLst>
            <pc:docMk/>
            <pc:sldMk cId="2997886212" sldId="285"/>
            <ac:picMk id="2" creationId="{D595B6A3-761A-4EBC-B004-E46FF6FD6A9F}"/>
          </ac:picMkLst>
        </pc:picChg>
        <pc:picChg chg="add mod">
          <ac:chgData name="Lolita Šmukste" userId="d9f8e512-2c74-474d-b7fd-8d70f5fbb8d8" providerId="ADAL" clId="{CDF81A91-3460-4EDA-A688-46E4BE424786}" dt="2024-03-11T12:36:53.920" v="1432" actId="1076"/>
          <ac:picMkLst>
            <pc:docMk/>
            <pc:sldMk cId="2997886212" sldId="285"/>
            <ac:picMk id="4" creationId="{0559F00F-1071-4022-8E33-A8183508375C}"/>
          </ac:picMkLst>
        </pc:picChg>
      </pc:sldChg>
      <pc:sldChg chg="addSp delSp modSp add del">
        <pc:chgData name="Lolita Šmukste" userId="d9f8e512-2c74-474d-b7fd-8d70f5fbb8d8" providerId="ADAL" clId="{CDF81A91-3460-4EDA-A688-46E4BE424786}" dt="2024-03-11T12:27:15.679" v="1152" actId="2696"/>
        <pc:sldMkLst>
          <pc:docMk/>
          <pc:sldMk cId="1005749471" sldId="286"/>
        </pc:sldMkLst>
        <pc:picChg chg="add del mod">
          <ac:chgData name="Lolita Šmukste" userId="d9f8e512-2c74-474d-b7fd-8d70f5fbb8d8" providerId="ADAL" clId="{CDF81A91-3460-4EDA-A688-46E4BE424786}" dt="2024-03-11T11:07:42.510" v="83"/>
          <ac:picMkLst>
            <pc:docMk/>
            <pc:sldMk cId="1005749471" sldId="286"/>
            <ac:picMk id="2" creationId="{1ED04A2C-FC23-4CDD-A5E9-1CE98EA5380E}"/>
          </ac:picMkLst>
        </pc:picChg>
      </pc:sldChg>
      <pc:sldChg chg="addSp modSp add">
        <pc:chgData name="Lolita Šmukste" userId="d9f8e512-2c74-474d-b7fd-8d70f5fbb8d8" providerId="ADAL" clId="{CDF81A91-3460-4EDA-A688-46E4BE424786}" dt="2024-03-11T12:12:45.269" v="849" actId="1076"/>
        <pc:sldMkLst>
          <pc:docMk/>
          <pc:sldMk cId="1803044021" sldId="287"/>
        </pc:sldMkLst>
        <pc:spChg chg="add mod">
          <ac:chgData name="Lolita Šmukste" userId="d9f8e512-2c74-474d-b7fd-8d70f5fbb8d8" providerId="ADAL" clId="{CDF81A91-3460-4EDA-A688-46E4BE424786}" dt="2024-03-11T11:24:13.456" v="131" actId="1076"/>
          <ac:spMkLst>
            <pc:docMk/>
            <pc:sldMk cId="1803044021" sldId="287"/>
            <ac:spMk id="2" creationId="{95391060-195A-452E-9D40-7E233BC14A9B}"/>
          </ac:spMkLst>
        </pc:spChg>
        <pc:spChg chg="add mod">
          <ac:chgData name="Lolita Šmukste" userId="d9f8e512-2c74-474d-b7fd-8d70f5fbb8d8" providerId="ADAL" clId="{CDF81A91-3460-4EDA-A688-46E4BE424786}" dt="2024-03-11T12:12:45.269" v="849" actId="1076"/>
          <ac:spMkLst>
            <pc:docMk/>
            <pc:sldMk cId="1803044021" sldId="287"/>
            <ac:spMk id="3" creationId="{E73AE7D3-AA08-495D-A5AA-CA429B9D07B2}"/>
          </ac:spMkLst>
        </pc:spChg>
        <pc:spChg chg="add mod">
          <ac:chgData name="Lolita Šmukste" userId="d9f8e512-2c74-474d-b7fd-8d70f5fbb8d8" providerId="ADAL" clId="{CDF81A91-3460-4EDA-A688-46E4BE424786}" dt="2024-03-11T12:12:43.829" v="848" actId="403"/>
          <ac:spMkLst>
            <pc:docMk/>
            <pc:sldMk cId="1803044021" sldId="287"/>
            <ac:spMk id="4" creationId="{344C0E27-3E01-4E9A-AB92-6E6E210A0DC5}"/>
          </ac:spMkLst>
        </pc:spChg>
      </pc:sldChg>
      <pc:sldChg chg="addSp modSp add">
        <pc:chgData name="Lolita Šmukste" userId="d9f8e512-2c74-474d-b7fd-8d70f5fbb8d8" providerId="ADAL" clId="{CDF81A91-3460-4EDA-A688-46E4BE424786}" dt="2024-03-11T12:18:57.989" v="979" actId="1076"/>
        <pc:sldMkLst>
          <pc:docMk/>
          <pc:sldMk cId="1594268873" sldId="288"/>
        </pc:sldMkLst>
        <pc:spChg chg="add mod">
          <ac:chgData name="Lolita Šmukste" userId="d9f8e512-2c74-474d-b7fd-8d70f5fbb8d8" providerId="ADAL" clId="{CDF81A91-3460-4EDA-A688-46E4BE424786}" dt="2024-03-11T12:15:37.543" v="961" actId="14100"/>
          <ac:spMkLst>
            <pc:docMk/>
            <pc:sldMk cId="1594268873" sldId="288"/>
            <ac:spMk id="2" creationId="{72B387C2-9F6D-48D9-9427-586A4EF52E74}"/>
          </ac:spMkLst>
        </pc:spChg>
        <pc:spChg chg="add mod">
          <ac:chgData name="Lolita Šmukste" userId="d9f8e512-2c74-474d-b7fd-8d70f5fbb8d8" providerId="ADAL" clId="{CDF81A91-3460-4EDA-A688-46E4BE424786}" dt="2024-03-11T12:18:57.989" v="979" actId="1076"/>
          <ac:spMkLst>
            <pc:docMk/>
            <pc:sldMk cId="1594268873" sldId="288"/>
            <ac:spMk id="3" creationId="{8D726A3B-661D-42A1-BCF8-958134C7898D}"/>
          </ac:spMkLst>
        </pc:spChg>
        <pc:spChg chg="add mod">
          <ac:chgData name="Lolita Šmukste" userId="d9f8e512-2c74-474d-b7fd-8d70f5fbb8d8" providerId="ADAL" clId="{CDF81A91-3460-4EDA-A688-46E4BE424786}" dt="2024-03-11T12:14:53.776" v="921" actId="1076"/>
          <ac:spMkLst>
            <pc:docMk/>
            <pc:sldMk cId="1594268873" sldId="288"/>
            <ac:spMk id="4" creationId="{076B7AD2-F392-4779-894D-41AAA56AB10E}"/>
          </ac:spMkLst>
        </pc:spChg>
      </pc:sldChg>
      <pc:sldChg chg="addSp modSp add">
        <pc:chgData name="Lolita Šmukste" userId="d9f8e512-2c74-474d-b7fd-8d70f5fbb8d8" providerId="ADAL" clId="{CDF81A91-3460-4EDA-A688-46E4BE424786}" dt="2024-03-11T12:01:32.152" v="648" actId="20577"/>
        <pc:sldMkLst>
          <pc:docMk/>
          <pc:sldMk cId="3671095665" sldId="289"/>
        </pc:sldMkLst>
        <pc:spChg chg="mod">
          <ac:chgData name="Lolita Šmukste" userId="d9f8e512-2c74-474d-b7fd-8d70f5fbb8d8" providerId="ADAL" clId="{CDF81A91-3460-4EDA-A688-46E4BE424786}" dt="2024-03-11T12:01:32.152" v="648" actId="20577"/>
          <ac:spMkLst>
            <pc:docMk/>
            <pc:sldMk cId="3671095665" sldId="289"/>
            <ac:spMk id="2" creationId="{EF195C29-57BE-4357-87D3-367D096911D2}"/>
          </ac:spMkLst>
        </pc:spChg>
        <pc:graphicFrameChg chg="add mod">
          <ac:chgData name="Lolita Šmukste" userId="d9f8e512-2c74-474d-b7fd-8d70f5fbb8d8" providerId="ADAL" clId="{CDF81A91-3460-4EDA-A688-46E4BE424786}" dt="2024-03-11T12:01:00.336" v="626" actId="207"/>
          <ac:graphicFrameMkLst>
            <pc:docMk/>
            <pc:sldMk cId="3671095665" sldId="289"/>
            <ac:graphicFrameMk id="5" creationId="{AA6BCF1D-BAEA-44F3-BF34-97DFAC1E9825}"/>
          </ac:graphicFrameMkLst>
        </pc:graphicFrameChg>
      </pc:sldChg>
      <pc:sldChg chg="addSp modSp add">
        <pc:chgData name="Lolita Šmukste" userId="d9f8e512-2c74-474d-b7fd-8d70f5fbb8d8" providerId="ADAL" clId="{CDF81A91-3460-4EDA-A688-46E4BE424786}" dt="2024-03-11T12:09:20.744" v="835" actId="20577"/>
        <pc:sldMkLst>
          <pc:docMk/>
          <pc:sldMk cId="1229364133" sldId="290"/>
        </pc:sldMkLst>
        <pc:spChg chg="mod">
          <ac:chgData name="Lolita Šmukste" userId="d9f8e512-2c74-474d-b7fd-8d70f5fbb8d8" providerId="ADAL" clId="{CDF81A91-3460-4EDA-A688-46E4BE424786}" dt="2024-03-11T12:03:08.617" v="708" actId="14100"/>
          <ac:spMkLst>
            <pc:docMk/>
            <pc:sldMk cId="1229364133" sldId="290"/>
            <ac:spMk id="2" creationId="{4D187D93-C71B-43A7-90C6-8874B68F3CFE}"/>
          </ac:spMkLst>
        </pc:spChg>
        <pc:graphicFrameChg chg="add mod">
          <ac:chgData name="Lolita Šmukste" userId="d9f8e512-2c74-474d-b7fd-8d70f5fbb8d8" providerId="ADAL" clId="{CDF81A91-3460-4EDA-A688-46E4BE424786}" dt="2024-03-11T12:09:20.744" v="835" actId="20577"/>
          <ac:graphicFrameMkLst>
            <pc:docMk/>
            <pc:sldMk cId="1229364133" sldId="290"/>
            <ac:graphicFrameMk id="3" creationId="{AC28199B-D3D9-4A20-B772-1C809E68EC51}"/>
          </ac:graphicFrameMkLst>
        </pc:graphicFrameChg>
      </pc:sldChg>
      <pc:sldChg chg="addSp modSp add">
        <pc:chgData name="Lolita Šmukste" userId="d9f8e512-2c74-474d-b7fd-8d70f5fbb8d8" providerId="ADAL" clId="{CDF81A91-3460-4EDA-A688-46E4BE424786}" dt="2024-03-11T12:39:58.064" v="1551" actId="113"/>
        <pc:sldMkLst>
          <pc:docMk/>
          <pc:sldMk cId="1849760642" sldId="291"/>
        </pc:sldMkLst>
        <pc:spChg chg="add mod">
          <ac:chgData name="Lolita Šmukste" userId="d9f8e512-2c74-474d-b7fd-8d70f5fbb8d8" providerId="ADAL" clId="{CDF81A91-3460-4EDA-A688-46E4BE424786}" dt="2024-03-11T12:39:58.064" v="1551" actId="113"/>
          <ac:spMkLst>
            <pc:docMk/>
            <pc:sldMk cId="1849760642" sldId="291"/>
            <ac:spMk id="2" creationId="{DF25DE86-A2A8-443C-951F-4D80BF67F555}"/>
          </ac:spMkLst>
        </pc:spChg>
      </pc:sldChg>
      <pc:sldChg chg="addSp modSp add">
        <pc:chgData name="Lolita Šmukste" userId="d9f8e512-2c74-474d-b7fd-8d70f5fbb8d8" providerId="ADAL" clId="{CDF81A91-3460-4EDA-A688-46E4BE424786}" dt="2024-03-11T12:43:23.253" v="1739" actId="403"/>
        <pc:sldMkLst>
          <pc:docMk/>
          <pc:sldMk cId="2436578250" sldId="292"/>
        </pc:sldMkLst>
        <pc:spChg chg="add mod">
          <ac:chgData name="Lolita Šmukste" userId="d9f8e512-2c74-474d-b7fd-8d70f5fbb8d8" providerId="ADAL" clId="{CDF81A91-3460-4EDA-A688-46E4BE424786}" dt="2024-03-11T12:43:23.253" v="1739" actId="403"/>
          <ac:spMkLst>
            <pc:docMk/>
            <pc:sldMk cId="2436578250" sldId="292"/>
            <ac:spMk id="2" creationId="{0DC87537-647D-4CAA-BD97-411D295E3A83}"/>
          </ac:spMkLst>
        </pc:spChg>
        <pc:spChg chg="add mod">
          <ac:chgData name="Lolita Šmukste" userId="d9f8e512-2c74-474d-b7fd-8d70f5fbb8d8" providerId="ADAL" clId="{CDF81A91-3460-4EDA-A688-46E4BE424786}" dt="2024-03-11T12:43:11.439" v="1735" actId="1076"/>
          <ac:spMkLst>
            <pc:docMk/>
            <pc:sldMk cId="2436578250" sldId="292"/>
            <ac:spMk id="3" creationId="{AAD563ED-4B70-475B-8FA0-CB6148C95A01}"/>
          </ac:spMkLst>
        </pc:spChg>
      </pc:sldChg>
      <pc:sldChg chg="addSp delSp modSp add">
        <pc:chgData name="Lolita Šmukste" userId="d9f8e512-2c74-474d-b7fd-8d70f5fbb8d8" providerId="ADAL" clId="{CDF81A91-3460-4EDA-A688-46E4BE424786}" dt="2024-03-11T13:14:36.249" v="1815" actId="1076"/>
        <pc:sldMkLst>
          <pc:docMk/>
          <pc:sldMk cId="1213845104" sldId="293"/>
        </pc:sldMkLst>
        <pc:spChg chg="add mod">
          <ac:chgData name="Lolita Šmukste" userId="d9f8e512-2c74-474d-b7fd-8d70f5fbb8d8" providerId="ADAL" clId="{CDF81A91-3460-4EDA-A688-46E4BE424786}" dt="2024-03-11T13:14:08.620" v="1812" actId="403"/>
          <ac:spMkLst>
            <pc:docMk/>
            <pc:sldMk cId="1213845104" sldId="293"/>
            <ac:spMk id="10" creationId="{829E2550-58ED-4B05-9C51-5E91CA5C95C7}"/>
          </ac:spMkLst>
        </pc:spChg>
        <pc:picChg chg="add mod">
          <ac:chgData name="Lolita Šmukste" userId="d9f8e512-2c74-474d-b7fd-8d70f5fbb8d8" providerId="ADAL" clId="{CDF81A91-3460-4EDA-A688-46E4BE424786}" dt="2024-03-11T13:14:33.358" v="1813" actId="1076"/>
          <ac:picMkLst>
            <pc:docMk/>
            <pc:sldMk cId="1213845104" sldId="293"/>
            <ac:picMk id="3" creationId="{CAC7B80B-91AD-48A0-9FD1-EF2F92CFA16E}"/>
          </ac:picMkLst>
        </pc:picChg>
        <pc:picChg chg="add del mod">
          <ac:chgData name="Lolita Šmukste" userId="d9f8e512-2c74-474d-b7fd-8d70f5fbb8d8" providerId="ADAL" clId="{CDF81A91-3460-4EDA-A688-46E4BE424786}" dt="2024-03-11T13:12:43.241" v="1782" actId="478"/>
          <ac:picMkLst>
            <pc:docMk/>
            <pc:sldMk cId="1213845104" sldId="293"/>
            <ac:picMk id="5" creationId="{B6BDFD03-301D-4702-BA92-BC5B46A52424}"/>
          </ac:picMkLst>
        </pc:picChg>
        <pc:picChg chg="add mod">
          <ac:chgData name="Lolita Šmukste" userId="d9f8e512-2c74-474d-b7fd-8d70f5fbb8d8" providerId="ADAL" clId="{CDF81A91-3460-4EDA-A688-46E4BE424786}" dt="2024-03-11T13:14:36.249" v="1815" actId="1076"/>
          <ac:picMkLst>
            <pc:docMk/>
            <pc:sldMk cId="1213845104" sldId="293"/>
            <ac:picMk id="7" creationId="{5A094195-3DE2-419B-B251-7A6791F22203}"/>
          </ac:picMkLst>
        </pc:picChg>
        <pc:picChg chg="add mod">
          <ac:chgData name="Lolita Šmukste" userId="d9f8e512-2c74-474d-b7fd-8d70f5fbb8d8" providerId="ADAL" clId="{CDF81A91-3460-4EDA-A688-46E4BE424786}" dt="2024-03-11T13:14:34.999" v="1814" actId="1076"/>
          <ac:picMkLst>
            <pc:docMk/>
            <pc:sldMk cId="1213845104" sldId="293"/>
            <ac:picMk id="9" creationId="{3E1AA862-CCFB-4D8B-B640-4DB5AA9C907A}"/>
          </ac:picMkLst>
        </pc:pic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11T14:21:17.625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9309FE-BF19-4A59-B3B5-FB781DF2A465}" type="doc">
      <dgm:prSet loTypeId="urn:microsoft.com/office/officeart/2005/8/layout/matrix1" loCatId="matrix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lv-LV"/>
        </a:p>
      </dgm:t>
    </dgm:pt>
    <dgm:pt modelId="{D287047C-D56C-439E-A001-1DB12887E04D}">
      <dgm:prSet phldrT="[Teksts]"/>
      <dgm:spPr>
        <a:solidFill>
          <a:srgbClr val="C2DE85"/>
        </a:solidFill>
      </dgm:spPr>
      <dgm:t>
        <a:bodyPr/>
        <a:lstStyle/>
        <a:p>
          <a:r>
            <a:rPr lang="lv-LV" dirty="0"/>
            <a:t>Mācību stunda</a:t>
          </a:r>
        </a:p>
      </dgm:t>
    </dgm:pt>
    <dgm:pt modelId="{15D85C4F-2FA0-48E2-BC75-48C71FD1DE9F}" type="parTrans" cxnId="{B777E527-C7BB-4B89-98AA-01B2CB313FBF}">
      <dgm:prSet/>
      <dgm:spPr/>
      <dgm:t>
        <a:bodyPr/>
        <a:lstStyle/>
        <a:p>
          <a:endParaRPr lang="lv-LV"/>
        </a:p>
      </dgm:t>
    </dgm:pt>
    <dgm:pt modelId="{D3632F1C-749A-4433-999E-00DE5299BD16}" type="sibTrans" cxnId="{B777E527-C7BB-4B89-98AA-01B2CB313FBF}">
      <dgm:prSet/>
      <dgm:spPr/>
      <dgm:t>
        <a:bodyPr/>
        <a:lstStyle/>
        <a:p>
          <a:endParaRPr lang="lv-LV"/>
        </a:p>
      </dgm:t>
    </dgm:pt>
    <dgm:pt modelId="{7346BFE4-48DF-4704-9075-62B6B3F5E8B5}">
      <dgm:prSet phldrT="[Teksts]"/>
      <dgm:spPr>
        <a:solidFill>
          <a:srgbClr val="F6933E"/>
        </a:solidFill>
      </dgm:spPr>
      <dgm:t>
        <a:bodyPr/>
        <a:lstStyle/>
        <a:p>
          <a:r>
            <a:rPr lang="lv-LV" dirty="0"/>
            <a:t>Atgriezeniskā saite, refleksija</a:t>
          </a:r>
        </a:p>
      </dgm:t>
    </dgm:pt>
    <dgm:pt modelId="{FF660C21-535C-416D-892E-F403D6C53D32}" type="parTrans" cxnId="{F4EE6D7C-AB8A-4BF5-A15D-5AF4764D7D13}">
      <dgm:prSet/>
      <dgm:spPr/>
      <dgm:t>
        <a:bodyPr/>
        <a:lstStyle/>
        <a:p>
          <a:endParaRPr lang="lv-LV"/>
        </a:p>
      </dgm:t>
    </dgm:pt>
    <dgm:pt modelId="{B7D1563D-7E27-425A-81FF-B511530AB8A6}" type="sibTrans" cxnId="{F4EE6D7C-AB8A-4BF5-A15D-5AF4764D7D13}">
      <dgm:prSet/>
      <dgm:spPr/>
      <dgm:t>
        <a:bodyPr/>
        <a:lstStyle/>
        <a:p>
          <a:endParaRPr lang="lv-LV"/>
        </a:p>
      </dgm:t>
    </dgm:pt>
    <dgm:pt modelId="{0FD2218C-3E02-4EC2-90F9-1E0EA87D7B23}">
      <dgm:prSet phldrT="[Teksts]"/>
      <dgm:spPr/>
      <dgm:t>
        <a:bodyPr/>
        <a:lstStyle/>
        <a:p>
          <a:r>
            <a:rPr lang="lv-LV" dirty="0"/>
            <a:t>Sasniedzamais rezultāts</a:t>
          </a:r>
        </a:p>
      </dgm:t>
    </dgm:pt>
    <dgm:pt modelId="{65408CCC-071B-40F7-8B8E-31DF57CF6240}" type="parTrans" cxnId="{4329AEE1-101D-4AF0-A094-B5C79FD80984}">
      <dgm:prSet/>
      <dgm:spPr/>
      <dgm:t>
        <a:bodyPr/>
        <a:lstStyle/>
        <a:p>
          <a:endParaRPr lang="lv-LV"/>
        </a:p>
      </dgm:t>
    </dgm:pt>
    <dgm:pt modelId="{5B97CB42-7861-48BB-9DFF-6971EA9F7CB7}" type="sibTrans" cxnId="{4329AEE1-101D-4AF0-A094-B5C79FD80984}">
      <dgm:prSet/>
      <dgm:spPr/>
      <dgm:t>
        <a:bodyPr/>
        <a:lstStyle/>
        <a:p>
          <a:endParaRPr lang="lv-LV"/>
        </a:p>
      </dgm:t>
    </dgm:pt>
    <dgm:pt modelId="{D8D02C83-CE85-4E48-B156-11A80ABDB614}">
      <dgm:prSet phldrT="[Teksts]"/>
      <dgm:spPr>
        <a:solidFill>
          <a:srgbClr val="FFDB20"/>
        </a:solidFill>
      </dgm:spPr>
      <dgm:t>
        <a:bodyPr/>
        <a:lstStyle/>
        <a:p>
          <a:r>
            <a:rPr lang="lv-LV" dirty="0" err="1"/>
            <a:t>Metakognīcija</a:t>
          </a:r>
          <a:r>
            <a:rPr lang="lv-LV" dirty="0"/>
            <a:t> (domāšana par mācīšanos)</a:t>
          </a:r>
        </a:p>
      </dgm:t>
    </dgm:pt>
    <dgm:pt modelId="{D750847A-39C2-45F7-BB75-C720D23120B2}" type="parTrans" cxnId="{A5CDAA28-85A9-462F-B46F-20D004BCC5BF}">
      <dgm:prSet/>
      <dgm:spPr/>
      <dgm:t>
        <a:bodyPr/>
        <a:lstStyle/>
        <a:p>
          <a:endParaRPr lang="lv-LV"/>
        </a:p>
      </dgm:t>
    </dgm:pt>
    <dgm:pt modelId="{E07E5689-6F9C-48F2-98E8-E451FB6A772B}" type="sibTrans" cxnId="{A5CDAA28-85A9-462F-B46F-20D004BCC5BF}">
      <dgm:prSet/>
      <dgm:spPr/>
      <dgm:t>
        <a:bodyPr/>
        <a:lstStyle/>
        <a:p>
          <a:endParaRPr lang="lv-LV"/>
        </a:p>
      </dgm:t>
    </dgm:pt>
    <dgm:pt modelId="{DED9CE93-466F-4829-9DD5-E4B368320802}">
      <dgm:prSet phldrT="[Teksts]"/>
      <dgm:spPr>
        <a:solidFill>
          <a:srgbClr val="42C8EE"/>
        </a:solidFill>
      </dgm:spPr>
      <dgm:t>
        <a:bodyPr/>
        <a:lstStyle/>
        <a:p>
          <a:r>
            <a:rPr lang="lv-LV" dirty="0"/>
            <a:t>Jēgpilni uzdev</a:t>
          </a:r>
          <a:r>
            <a:rPr lang="lv-LV" b="1" dirty="0"/>
            <a:t>u</a:t>
          </a:r>
          <a:r>
            <a:rPr lang="lv-LV" dirty="0"/>
            <a:t>mi</a:t>
          </a:r>
        </a:p>
      </dgm:t>
    </dgm:pt>
    <dgm:pt modelId="{A33BB2E5-7186-4AC3-BD47-2C13B9F84EA3}" type="parTrans" cxnId="{6A3E4072-19BD-45BC-8552-7586F8590703}">
      <dgm:prSet/>
      <dgm:spPr/>
      <dgm:t>
        <a:bodyPr/>
        <a:lstStyle/>
        <a:p>
          <a:endParaRPr lang="lv-LV"/>
        </a:p>
      </dgm:t>
    </dgm:pt>
    <dgm:pt modelId="{FEC71BC4-7B89-48E5-90D9-C9A61DB11755}" type="sibTrans" cxnId="{6A3E4072-19BD-45BC-8552-7586F8590703}">
      <dgm:prSet/>
      <dgm:spPr/>
      <dgm:t>
        <a:bodyPr/>
        <a:lstStyle/>
        <a:p>
          <a:endParaRPr lang="lv-LV"/>
        </a:p>
      </dgm:t>
    </dgm:pt>
    <dgm:pt modelId="{ED1DE0D5-7A1B-49BC-8825-E5318CA1614D}">
      <dgm:prSet phldrT="[Teksts]"/>
      <dgm:spPr/>
      <dgm:t>
        <a:bodyPr/>
        <a:lstStyle/>
        <a:p>
          <a:endParaRPr lang="lv-LV" dirty="0"/>
        </a:p>
      </dgm:t>
    </dgm:pt>
    <dgm:pt modelId="{84250D5E-841D-407B-91CF-4C30A204C750}" type="parTrans" cxnId="{15E8933A-434A-4F95-BCB0-930B9AA978AD}">
      <dgm:prSet/>
      <dgm:spPr/>
      <dgm:t>
        <a:bodyPr/>
        <a:lstStyle/>
        <a:p>
          <a:endParaRPr lang="lv-LV"/>
        </a:p>
      </dgm:t>
    </dgm:pt>
    <dgm:pt modelId="{26F5A4E2-BBB7-4F12-948F-ED55C9C2EDDF}" type="sibTrans" cxnId="{15E8933A-434A-4F95-BCB0-930B9AA978AD}">
      <dgm:prSet/>
      <dgm:spPr/>
      <dgm:t>
        <a:bodyPr/>
        <a:lstStyle/>
        <a:p>
          <a:endParaRPr lang="lv-LV"/>
        </a:p>
      </dgm:t>
    </dgm:pt>
    <dgm:pt modelId="{D5B3A6EA-B0BD-45D6-8BA3-FD8C453DCF78}" type="pres">
      <dgm:prSet presAssocID="{299309FE-BF19-4A59-B3B5-FB781DF2A465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1CE2903-DFB8-419A-84C7-C42DE68BFF0E}" type="pres">
      <dgm:prSet presAssocID="{299309FE-BF19-4A59-B3B5-FB781DF2A465}" presName="matrix" presStyleCnt="0"/>
      <dgm:spPr/>
    </dgm:pt>
    <dgm:pt modelId="{79C6AFB2-2941-4A8E-9F86-C0FBF0D8838F}" type="pres">
      <dgm:prSet presAssocID="{299309FE-BF19-4A59-B3B5-FB781DF2A465}" presName="tile1" presStyleLbl="node1" presStyleIdx="0" presStyleCnt="4"/>
      <dgm:spPr/>
    </dgm:pt>
    <dgm:pt modelId="{C220A769-E068-4E0F-B97F-2B9A52F1011E}" type="pres">
      <dgm:prSet presAssocID="{299309FE-BF19-4A59-B3B5-FB781DF2A46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E1275F7-14CD-4706-9481-55E8519DE5CB}" type="pres">
      <dgm:prSet presAssocID="{299309FE-BF19-4A59-B3B5-FB781DF2A465}" presName="tile2" presStyleLbl="node1" presStyleIdx="1" presStyleCnt="4" custLinFactNeighborX="13295"/>
      <dgm:spPr/>
    </dgm:pt>
    <dgm:pt modelId="{874BB9DF-9DE9-4130-BF96-6F033CD6435F}" type="pres">
      <dgm:prSet presAssocID="{299309FE-BF19-4A59-B3B5-FB781DF2A46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DC519AD-D806-454A-B00C-683AC2D67C33}" type="pres">
      <dgm:prSet presAssocID="{299309FE-BF19-4A59-B3B5-FB781DF2A465}" presName="tile3" presStyleLbl="node1" presStyleIdx="2" presStyleCnt="4"/>
      <dgm:spPr/>
    </dgm:pt>
    <dgm:pt modelId="{EE06D1A1-2AFF-4A70-B204-BD6EAFE41D1D}" type="pres">
      <dgm:prSet presAssocID="{299309FE-BF19-4A59-B3B5-FB781DF2A46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5A3F718-C110-45C5-8B95-6F3C12A942CB}" type="pres">
      <dgm:prSet presAssocID="{299309FE-BF19-4A59-B3B5-FB781DF2A465}" presName="tile4" presStyleLbl="node1" presStyleIdx="3" presStyleCnt="4"/>
      <dgm:spPr/>
    </dgm:pt>
    <dgm:pt modelId="{606A4189-C1C3-49B7-AD29-D2DA419580AA}" type="pres">
      <dgm:prSet presAssocID="{299309FE-BF19-4A59-B3B5-FB781DF2A46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48AE185-ABB7-48E5-BCFA-CDA9B161E405}" type="pres">
      <dgm:prSet presAssocID="{299309FE-BF19-4A59-B3B5-FB781DF2A465}" presName="centerTile" presStyleLbl="fgShp" presStyleIdx="0" presStyleCnt="1" custScaleX="125838" custScaleY="146192" custLinFactNeighborY="-8438">
        <dgm:presLayoutVars>
          <dgm:chMax val="0"/>
          <dgm:chPref val="0"/>
        </dgm:presLayoutVars>
      </dgm:prSet>
      <dgm:spPr/>
    </dgm:pt>
  </dgm:ptLst>
  <dgm:cxnLst>
    <dgm:cxn modelId="{C5E83303-3B1B-4247-A804-7E21A13D999B}" type="presOf" srcId="{7346BFE4-48DF-4704-9075-62B6B3F5E8B5}" destId="{C220A769-E068-4E0F-B97F-2B9A52F1011E}" srcOrd="1" destOrd="0" presId="urn:microsoft.com/office/officeart/2005/8/layout/matrix1"/>
    <dgm:cxn modelId="{1FF75D07-2529-428B-9C75-6A4E33454BAC}" type="presOf" srcId="{7346BFE4-48DF-4704-9075-62B6B3F5E8B5}" destId="{79C6AFB2-2941-4A8E-9F86-C0FBF0D8838F}" srcOrd="0" destOrd="0" presId="urn:microsoft.com/office/officeart/2005/8/layout/matrix1"/>
    <dgm:cxn modelId="{B16A5B13-4271-415B-B2DD-C9E8055E0ACD}" type="presOf" srcId="{DED9CE93-466F-4829-9DD5-E4B368320802}" destId="{25A3F718-C110-45C5-8B95-6F3C12A942CB}" srcOrd="0" destOrd="0" presId="urn:microsoft.com/office/officeart/2005/8/layout/matrix1"/>
    <dgm:cxn modelId="{FD0FA617-D0CE-45F5-B7B4-7BFC3FCDFCD3}" type="presOf" srcId="{0FD2218C-3E02-4EC2-90F9-1E0EA87D7B23}" destId="{2E1275F7-14CD-4706-9481-55E8519DE5CB}" srcOrd="0" destOrd="0" presId="urn:microsoft.com/office/officeart/2005/8/layout/matrix1"/>
    <dgm:cxn modelId="{B777E527-C7BB-4B89-98AA-01B2CB313FBF}" srcId="{299309FE-BF19-4A59-B3B5-FB781DF2A465}" destId="{D287047C-D56C-439E-A001-1DB12887E04D}" srcOrd="0" destOrd="0" parTransId="{15D85C4F-2FA0-48E2-BC75-48C71FD1DE9F}" sibTransId="{D3632F1C-749A-4433-999E-00DE5299BD16}"/>
    <dgm:cxn modelId="{A5CDAA28-85A9-462F-B46F-20D004BCC5BF}" srcId="{D287047C-D56C-439E-A001-1DB12887E04D}" destId="{D8D02C83-CE85-4E48-B156-11A80ABDB614}" srcOrd="2" destOrd="0" parTransId="{D750847A-39C2-45F7-BB75-C720D23120B2}" sibTransId="{E07E5689-6F9C-48F2-98E8-E451FB6A772B}"/>
    <dgm:cxn modelId="{3922D82B-7818-4BC6-A8E9-24905864A478}" type="presOf" srcId="{D8D02C83-CE85-4E48-B156-11A80ABDB614}" destId="{EE06D1A1-2AFF-4A70-B204-BD6EAFE41D1D}" srcOrd="1" destOrd="0" presId="urn:microsoft.com/office/officeart/2005/8/layout/matrix1"/>
    <dgm:cxn modelId="{15E8933A-434A-4F95-BCB0-930B9AA978AD}" srcId="{D287047C-D56C-439E-A001-1DB12887E04D}" destId="{ED1DE0D5-7A1B-49BC-8825-E5318CA1614D}" srcOrd="4" destOrd="0" parTransId="{84250D5E-841D-407B-91CF-4C30A204C750}" sibTransId="{26F5A4E2-BBB7-4F12-948F-ED55C9C2EDDF}"/>
    <dgm:cxn modelId="{7B60A83E-7730-4961-B56A-DB272592CD26}" type="presOf" srcId="{0FD2218C-3E02-4EC2-90F9-1E0EA87D7B23}" destId="{874BB9DF-9DE9-4130-BF96-6F033CD6435F}" srcOrd="1" destOrd="0" presId="urn:microsoft.com/office/officeart/2005/8/layout/matrix1"/>
    <dgm:cxn modelId="{6A3E4072-19BD-45BC-8552-7586F8590703}" srcId="{D287047C-D56C-439E-A001-1DB12887E04D}" destId="{DED9CE93-466F-4829-9DD5-E4B368320802}" srcOrd="3" destOrd="0" parTransId="{A33BB2E5-7186-4AC3-BD47-2C13B9F84EA3}" sibTransId="{FEC71BC4-7B89-48E5-90D9-C9A61DB11755}"/>
    <dgm:cxn modelId="{420A0A7C-C189-4891-BC82-A738A96E58D2}" type="presOf" srcId="{299309FE-BF19-4A59-B3B5-FB781DF2A465}" destId="{D5B3A6EA-B0BD-45D6-8BA3-FD8C453DCF78}" srcOrd="0" destOrd="0" presId="urn:microsoft.com/office/officeart/2005/8/layout/matrix1"/>
    <dgm:cxn modelId="{F4EE6D7C-AB8A-4BF5-A15D-5AF4764D7D13}" srcId="{D287047C-D56C-439E-A001-1DB12887E04D}" destId="{7346BFE4-48DF-4704-9075-62B6B3F5E8B5}" srcOrd="0" destOrd="0" parTransId="{FF660C21-535C-416D-892E-F403D6C53D32}" sibTransId="{B7D1563D-7E27-425A-81FF-B511530AB8A6}"/>
    <dgm:cxn modelId="{6834B182-34A5-4182-B958-05751E7737DE}" type="presOf" srcId="{D287047C-D56C-439E-A001-1DB12887E04D}" destId="{A48AE185-ABB7-48E5-BCFA-CDA9B161E405}" srcOrd="0" destOrd="0" presId="urn:microsoft.com/office/officeart/2005/8/layout/matrix1"/>
    <dgm:cxn modelId="{F0DB5E99-F374-44B7-AF74-D4114EBE060D}" type="presOf" srcId="{D8D02C83-CE85-4E48-B156-11A80ABDB614}" destId="{FDC519AD-D806-454A-B00C-683AC2D67C33}" srcOrd="0" destOrd="0" presId="urn:microsoft.com/office/officeart/2005/8/layout/matrix1"/>
    <dgm:cxn modelId="{4329AEE1-101D-4AF0-A094-B5C79FD80984}" srcId="{D287047C-D56C-439E-A001-1DB12887E04D}" destId="{0FD2218C-3E02-4EC2-90F9-1E0EA87D7B23}" srcOrd="1" destOrd="0" parTransId="{65408CCC-071B-40F7-8B8E-31DF57CF6240}" sibTransId="{5B97CB42-7861-48BB-9DFF-6971EA9F7CB7}"/>
    <dgm:cxn modelId="{1C000EF6-CC8A-4F76-BEFC-BC05F73A23B6}" type="presOf" srcId="{DED9CE93-466F-4829-9DD5-E4B368320802}" destId="{606A4189-C1C3-49B7-AD29-D2DA419580AA}" srcOrd="1" destOrd="0" presId="urn:microsoft.com/office/officeart/2005/8/layout/matrix1"/>
    <dgm:cxn modelId="{7632F542-52D5-42DF-A075-A561EB9C0A78}" type="presParOf" srcId="{D5B3A6EA-B0BD-45D6-8BA3-FD8C453DCF78}" destId="{31CE2903-DFB8-419A-84C7-C42DE68BFF0E}" srcOrd="0" destOrd="0" presId="urn:microsoft.com/office/officeart/2005/8/layout/matrix1"/>
    <dgm:cxn modelId="{49718FB7-D70E-4203-B4CD-D025A6697E53}" type="presParOf" srcId="{31CE2903-DFB8-419A-84C7-C42DE68BFF0E}" destId="{79C6AFB2-2941-4A8E-9F86-C0FBF0D8838F}" srcOrd="0" destOrd="0" presId="urn:microsoft.com/office/officeart/2005/8/layout/matrix1"/>
    <dgm:cxn modelId="{49DE78EE-8C18-40E1-8743-EEF0DFF36A41}" type="presParOf" srcId="{31CE2903-DFB8-419A-84C7-C42DE68BFF0E}" destId="{C220A769-E068-4E0F-B97F-2B9A52F1011E}" srcOrd="1" destOrd="0" presId="urn:microsoft.com/office/officeart/2005/8/layout/matrix1"/>
    <dgm:cxn modelId="{8A4D08C0-5D28-49C1-AE24-730747774C02}" type="presParOf" srcId="{31CE2903-DFB8-419A-84C7-C42DE68BFF0E}" destId="{2E1275F7-14CD-4706-9481-55E8519DE5CB}" srcOrd="2" destOrd="0" presId="urn:microsoft.com/office/officeart/2005/8/layout/matrix1"/>
    <dgm:cxn modelId="{3509BED7-C4B6-4083-8811-98CC6CBC2B55}" type="presParOf" srcId="{31CE2903-DFB8-419A-84C7-C42DE68BFF0E}" destId="{874BB9DF-9DE9-4130-BF96-6F033CD6435F}" srcOrd="3" destOrd="0" presId="urn:microsoft.com/office/officeart/2005/8/layout/matrix1"/>
    <dgm:cxn modelId="{B1CD4124-208B-40B5-8E01-7402CE997BA9}" type="presParOf" srcId="{31CE2903-DFB8-419A-84C7-C42DE68BFF0E}" destId="{FDC519AD-D806-454A-B00C-683AC2D67C33}" srcOrd="4" destOrd="0" presId="urn:microsoft.com/office/officeart/2005/8/layout/matrix1"/>
    <dgm:cxn modelId="{954EB3E6-23C8-440A-AED6-326E70769EA2}" type="presParOf" srcId="{31CE2903-DFB8-419A-84C7-C42DE68BFF0E}" destId="{EE06D1A1-2AFF-4A70-B204-BD6EAFE41D1D}" srcOrd="5" destOrd="0" presId="urn:microsoft.com/office/officeart/2005/8/layout/matrix1"/>
    <dgm:cxn modelId="{B8907188-1F24-47E7-8C20-A3C92463DDA4}" type="presParOf" srcId="{31CE2903-DFB8-419A-84C7-C42DE68BFF0E}" destId="{25A3F718-C110-45C5-8B95-6F3C12A942CB}" srcOrd="6" destOrd="0" presId="urn:microsoft.com/office/officeart/2005/8/layout/matrix1"/>
    <dgm:cxn modelId="{E68ACFB3-8C15-47B5-A875-6A6C6B1FB3DA}" type="presParOf" srcId="{31CE2903-DFB8-419A-84C7-C42DE68BFF0E}" destId="{606A4189-C1C3-49B7-AD29-D2DA419580AA}" srcOrd="7" destOrd="0" presId="urn:microsoft.com/office/officeart/2005/8/layout/matrix1"/>
    <dgm:cxn modelId="{9E8413C2-ECFF-4367-8C22-4DF3215AC335}" type="presParOf" srcId="{D5B3A6EA-B0BD-45D6-8BA3-FD8C453DCF78}" destId="{A48AE185-ABB7-48E5-BCFA-CDA9B161E40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C4E475-BAF0-4259-AB73-04DB26B1AF95}" type="doc">
      <dgm:prSet loTypeId="urn:microsoft.com/office/officeart/2005/8/layout/hProcess9" loCatId="process" qsTypeId="urn:microsoft.com/office/officeart/2005/8/quickstyle/simple1" qsCatId="simple" csTypeId="urn:microsoft.com/office/officeart/2005/8/colors/accent6_3" csCatId="accent6" phldr="1"/>
      <dgm:spPr/>
    </dgm:pt>
    <dgm:pt modelId="{7AB40D4C-036A-414D-B6D8-1F9F09665AA6}">
      <dgm:prSet phldrT="[Teksts]"/>
      <dgm:spPr>
        <a:solidFill>
          <a:srgbClr val="9FB471"/>
        </a:solidFill>
      </dgm:spPr>
      <dgm:t>
        <a:bodyPr/>
        <a:lstStyle/>
        <a:p>
          <a:r>
            <a:rPr lang="lv-LV" dirty="0"/>
            <a:t>Sasniedzamais rezultāts</a:t>
          </a:r>
        </a:p>
      </dgm:t>
    </dgm:pt>
    <dgm:pt modelId="{B4997215-551E-4990-AE7B-F7E290EAF4EA}" type="parTrans" cxnId="{3A0F2483-FA30-4A7C-AE33-A2B8B8BC897A}">
      <dgm:prSet/>
      <dgm:spPr/>
      <dgm:t>
        <a:bodyPr/>
        <a:lstStyle/>
        <a:p>
          <a:endParaRPr lang="lv-LV"/>
        </a:p>
      </dgm:t>
    </dgm:pt>
    <dgm:pt modelId="{985228E7-2155-4776-824C-067C48DED431}" type="sibTrans" cxnId="{3A0F2483-FA30-4A7C-AE33-A2B8B8BC897A}">
      <dgm:prSet/>
      <dgm:spPr/>
      <dgm:t>
        <a:bodyPr/>
        <a:lstStyle/>
        <a:p>
          <a:endParaRPr lang="lv-LV"/>
        </a:p>
      </dgm:t>
    </dgm:pt>
    <dgm:pt modelId="{98640473-D767-4BD9-811A-6DE4FBF03940}">
      <dgm:prSet phldrT="[Teksts]"/>
      <dgm:spPr>
        <a:solidFill>
          <a:srgbClr val="9FB471"/>
        </a:solidFill>
      </dgm:spPr>
      <dgm:t>
        <a:bodyPr/>
        <a:lstStyle/>
        <a:p>
          <a:r>
            <a:rPr lang="lv-LV" dirty="0"/>
            <a:t>Kas liecinās, ka rezultāts ir sasniegts (izvērtēšana)</a:t>
          </a:r>
        </a:p>
      </dgm:t>
    </dgm:pt>
    <dgm:pt modelId="{6BAEAD82-4F3C-437F-9BB8-346B61037898}" type="parTrans" cxnId="{81A229EA-A647-451F-965F-20FAACF789F8}">
      <dgm:prSet/>
      <dgm:spPr/>
      <dgm:t>
        <a:bodyPr/>
        <a:lstStyle/>
        <a:p>
          <a:endParaRPr lang="lv-LV"/>
        </a:p>
      </dgm:t>
    </dgm:pt>
    <dgm:pt modelId="{CA1D8C43-C69C-4836-82FA-0B32C36060B5}" type="sibTrans" cxnId="{81A229EA-A647-451F-965F-20FAACF789F8}">
      <dgm:prSet/>
      <dgm:spPr/>
      <dgm:t>
        <a:bodyPr/>
        <a:lstStyle/>
        <a:p>
          <a:endParaRPr lang="lv-LV"/>
        </a:p>
      </dgm:t>
    </dgm:pt>
    <dgm:pt modelId="{45FD70ED-0451-4F37-A6CF-0ABB4CB36C0D}">
      <dgm:prSet phldrT="[Teksts]"/>
      <dgm:spPr>
        <a:solidFill>
          <a:srgbClr val="9FB471"/>
        </a:solidFill>
      </dgm:spPr>
      <dgm:t>
        <a:bodyPr/>
        <a:lstStyle/>
        <a:p>
          <a:r>
            <a:rPr lang="lv-LV" dirty="0"/>
            <a:t>Skolēnu darbības, mācību aktivitātes</a:t>
          </a:r>
        </a:p>
      </dgm:t>
    </dgm:pt>
    <dgm:pt modelId="{494F56E9-ABE2-4871-ADA4-89038764F89F}" type="parTrans" cxnId="{991D9C22-1A76-4190-83F0-8A6598C8E089}">
      <dgm:prSet/>
      <dgm:spPr/>
      <dgm:t>
        <a:bodyPr/>
        <a:lstStyle/>
        <a:p>
          <a:endParaRPr lang="lv-LV"/>
        </a:p>
      </dgm:t>
    </dgm:pt>
    <dgm:pt modelId="{AC33C4F3-C8E6-41C1-9DB6-09E014A0D249}" type="sibTrans" cxnId="{991D9C22-1A76-4190-83F0-8A6598C8E089}">
      <dgm:prSet/>
      <dgm:spPr/>
      <dgm:t>
        <a:bodyPr/>
        <a:lstStyle/>
        <a:p>
          <a:endParaRPr lang="lv-LV"/>
        </a:p>
      </dgm:t>
    </dgm:pt>
    <dgm:pt modelId="{E548C9DD-D673-4CDA-96C7-B1C1C17E8783}" type="pres">
      <dgm:prSet presAssocID="{FBC4E475-BAF0-4259-AB73-04DB26B1AF95}" presName="CompostProcess" presStyleCnt="0">
        <dgm:presLayoutVars>
          <dgm:dir/>
          <dgm:resizeHandles val="exact"/>
        </dgm:presLayoutVars>
      </dgm:prSet>
      <dgm:spPr/>
    </dgm:pt>
    <dgm:pt modelId="{D7E7EE6B-8A7E-4ACF-AAE9-EFA462292342}" type="pres">
      <dgm:prSet presAssocID="{FBC4E475-BAF0-4259-AB73-04DB26B1AF95}" presName="arrow" presStyleLbl="bgShp" presStyleIdx="0" presStyleCnt="1"/>
      <dgm:spPr/>
    </dgm:pt>
    <dgm:pt modelId="{BA1747AD-EB29-4137-9FAD-509C7FB54230}" type="pres">
      <dgm:prSet presAssocID="{FBC4E475-BAF0-4259-AB73-04DB26B1AF95}" presName="linearProcess" presStyleCnt="0"/>
      <dgm:spPr/>
    </dgm:pt>
    <dgm:pt modelId="{C5057422-CDDA-461B-AF34-DB9E16438126}" type="pres">
      <dgm:prSet presAssocID="{7AB40D4C-036A-414D-B6D8-1F9F09665AA6}" presName="textNode" presStyleLbl="node1" presStyleIdx="0" presStyleCnt="3">
        <dgm:presLayoutVars>
          <dgm:bulletEnabled val="1"/>
        </dgm:presLayoutVars>
      </dgm:prSet>
      <dgm:spPr/>
    </dgm:pt>
    <dgm:pt modelId="{094C2F80-F74E-48F9-BB94-0FC650D9A894}" type="pres">
      <dgm:prSet presAssocID="{985228E7-2155-4776-824C-067C48DED431}" presName="sibTrans" presStyleCnt="0"/>
      <dgm:spPr/>
    </dgm:pt>
    <dgm:pt modelId="{CEB75BC3-98EA-4A53-96D4-B4A4372EDA73}" type="pres">
      <dgm:prSet presAssocID="{98640473-D767-4BD9-811A-6DE4FBF03940}" presName="textNode" presStyleLbl="node1" presStyleIdx="1" presStyleCnt="3">
        <dgm:presLayoutVars>
          <dgm:bulletEnabled val="1"/>
        </dgm:presLayoutVars>
      </dgm:prSet>
      <dgm:spPr/>
    </dgm:pt>
    <dgm:pt modelId="{7F428E08-A22B-41BB-BEEB-1B83C2F911E5}" type="pres">
      <dgm:prSet presAssocID="{CA1D8C43-C69C-4836-82FA-0B32C36060B5}" presName="sibTrans" presStyleCnt="0"/>
      <dgm:spPr/>
    </dgm:pt>
    <dgm:pt modelId="{6623BDD6-1968-46D8-9B91-FF54BD9E1445}" type="pres">
      <dgm:prSet presAssocID="{45FD70ED-0451-4F37-A6CF-0ABB4CB36C0D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991D9C22-1A76-4190-83F0-8A6598C8E089}" srcId="{FBC4E475-BAF0-4259-AB73-04DB26B1AF95}" destId="{45FD70ED-0451-4F37-A6CF-0ABB4CB36C0D}" srcOrd="2" destOrd="0" parTransId="{494F56E9-ABE2-4871-ADA4-89038764F89F}" sibTransId="{AC33C4F3-C8E6-41C1-9DB6-09E014A0D249}"/>
    <dgm:cxn modelId="{344D432A-C42B-4591-BCBC-E5FA7D0E677E}" type="presOf" srcId="{7AB40D4C-036A-414D-B6D8-1F9F09665AA6}" destId="{C5057422-CDDA-461B-AF34-DB9E16438126}" srcOrd="0" destOrd="0" presId="urn:microsoft.com/office/officeart/2005/8/layout/hProcess9"/>
    <dgm:cxn modelId="{512B3E4D-44F2-4587-881C-56B0D607CA42}" type="presOf" srcId="{FBC4E475-BAF0-4259-AB73-04DB26B1AF95}" destId="{E548C9DD-D673-4CDA-96C7-B1C1C17E8783}" srcOrd="0" destOrd="0" presId="urn:microsoft.com/office/officeart/2005/8/layout/hProcess9"/>
    <dgm:cxn modelId="{1A91FF54-E839-4F9B-8DDD-56E1804A5A95}" type="presOf" srcId="{45FD70ED-0451-4F37-A6CF-0ABB4CB36C0D}" destId="{6623BDD6-1968-46D8-9B91-FF54BD9E1445}" srcOrd="0" destOrd="0" presId="urn:microsoft.com/office/officeart/2005/8/layout/hProcess9"/>
    <dgm:cxn modelId="{3A0F2483-FA30-4A7C-AE33-A2B8B8BC897A}" srcId="{FBC4E475-BAF0-4259-AB73-04DB26B1AF95}" destId="{7AB40D4C-036A-414D-B6D8-1F9F09665AA6}" srcOrd="0" destOrd="0" parTransId="{B4997215-551E-4990-AE7B-F7E290EAF4EA}" sibTransId="{985228E7-2155-4776-824C-067C48DED431}"/>
    <dgm:cxn modelId="{7280C688-4663-44A6-9739-865FB2247C88}" type="presOf" srcId="{98640473-D767-4BD9-811A-6DE4FBF03940}" destId="{CEB75BC3-98EA-4A53-96D4-B4A4372EDA73}" srcOrd="0" destOrd="0" presId="urn:microsoft.com/office/officeart/2005/8/layout/hProcess9"/>
    <dgm:cxn modelId="{81A229EA-A647-451F-965F-20FAACF789F8}" srcId="{FBC4E475-BAF0-4259-AB73-04DB26B1AF95}" destId="{98640473-D767-4BD9-811A-6DE4FBF03940}" srcOrd="1" destOrd="0" parTransId="{6BAEAD82-4F3C-437F-9BB8-346B61037898}" sibTransId="{CA1D8C43-C69C-4836-82FA-0B32C36060B5}"/>
    <dgm:cxn modelId="{C9E9FBC7-F3FE-4D2D-927E-9FD5D9B4DF92}" type="presParOf" srcId="{E548C9DD-D673-4CDA-96C7-B1C1C17E8783}" destId="{D7E7EE6B-8A7E-4ACF-AAE9-EFA462292342}" srcOrd="0" destOrd="0" presId="urn:microsoft.com/office/officeart/2005/8/layout/hProcess9"/>
    <dgm:cxn modelId="{AF3010C3-06B3-4547-A010-2215B5859DA0}" type="presParOf" srcId="{E548C9DD-D673-4CDA-96C7-B1C1C17E8783}" destId="{BA1747AD-EB29-4137-9FAD-509C7FB54230}" srcOrd="1" destOrd="0" presId="urn:microsoft.com/office/officeart/2005/8/layout/hProcess9"/>
    <dgm:cxn modelId="{8A429F51-BBE3-41D7-A77B-3EA6367DFD01}" type="presParOf" srcId="{BA1747AD-EB29-4137-9FAD-509C7FB54230}" destId="{C5057422-CDDA-461B-AF34-DB9E16438126}" srcOrd="0" destOrd="0" presId="urn:microsoft.com/office/officeart/2005/8/layout/hProcess9"/>
    <dgm:cxn modelId="{15EA6890-414F-4BF0-8876-51978E9DC53B}" type="presParOf" srcId="{BA1747AD-EB29-4137-9FAD-509C7FB54230}" destId="{094C2F80-F74E-48F9-BB94-0FC650D9A894}" srcOrd="1" destOrd="0" presId="urn:microsoft.com/office/officeart/2005/8/layout/hProcess9"/>
    <dgm:cxn modelId="{DBA30474-2BDB-45D5-9010-F6CB2E0E8583}" type="presParOf" srcId="{BA1747AD-EB29-4137-9FAD-509C7FB54230}" destId="{CEB75BC3-98EA-4A53-96D4-B4A4372EDA73}" srcOrd="2" destOrd="0" presId="urn:microsoft.com/office/officeart/2005/8/layout/hProcess9"/>
    <dgm:cxn modelId="{748D7D59-5B4C-4648-B47F-DCC320FC8825}" type="presParOf" srcId="{BA1747AD-EB29-4137-9FAD-509C7FB54230}" destId="{7F428E08-A22B-41BB-BEEB-1B83C2F911E5}" srcOrd="3" destOrd="0" presId="urn:microsoft.com/office/officeart/2005/8/layout/hProcess9"/>
    <dgm:cxn modelId="{376C60A1-DFE3-4CF5-8346-0254F4599122}" type="presParOf" srcId="{BA1747AD-EB29-4137-9FAD-509C7FB54230}" destId="{6623BDD6-1968-46D8-9B91-FF54BD9E1445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C6AFB2-2941-4A8E-9F86-C0FBF0D8838F}">
      <dsp:nvSpPr>
        <dsp:cNvPr id="0" name=""/>
        <dsp:cNvSpPr/>
      </dsp:nvSpPr>
      <dsp:spPr>
        <a:xfrm rot="16200000">
          <a:off x="737632" y="-737632"/>
          <a:ext cx="2333954" cy="3809219"/>
        </a:xfrm>
        <a:prstGeom prst="round1Rect">
          <a:avLst/>
        </a:prstGeom>
        <a:solidFill>
          <a:srgbClr val="F6933E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/>
            <a:t>Atgriezeniskā saite, refleksija</a:t>
          </a:r>
        </a:p>
      </dsp:txBody>
      <dsp:txXfrm rot="5400000">
        <a:off x="-1" y="1"/>
        <a:ext cx="3809219" cy="1750465"/>
      </dsp:txXfrm>
    </dsp:sp>
    <dsp:sp modelId="{2E1275F7-14CD-4706-9481-55E8519DE5CB}">
      <dsp:nvSpPr>
        <dsp:cNvPr id="0" name=""/>
        <dsp:cNvSpPr/>
      </dsp:nvSpPr>
      <dsp:spPr>
        <a:xfrm>
          <a:off x="3809219" y="0"/>
          <a:ext cx="3809219" cy="2333954"/>
        </a:xfrm>
        <a:prstGeom prst="round1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/>
            <a:t>Sasniedzamais rezultāts</a:t>
          </a:r>
        </a:p>
      </dsp:txBody>
      <dsp:txXfrm>
        <a:off x="3809219" y="0"/>
        <a:ext cx="3809219" cy="1750465"/>
      </dsp:txXfrm>
    </dsp:sp>
    <dsp:sp modelId="{FDC519AD-D806-454A-B00C-683AC2D67C33}">
      <dsp:nvSpPr>
        <dsp:cNvPr id="0" name=""/>
        <dsp:cNvSpPr/>
      </dsp:nvSpPr>
      <dsp:spPr>
        <a:xfrm rot="10800000">
          <a:off x="0" y="2333954"/>
          <a:ext cx="3809219" cy="2333954"/>
        </a:xfrm>
        <a:prstGeom prst="round1Rect">
          <a:avLst/>
        </a:prstGeom>
        <a:solidFill>
          <a:srgbClr val="FFDB2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 err="1"/>
            <a:t>Metakognīcija</a:t>
          </a:r>
          <a:r>
            <a:rPr lang="lv-LV" sz="3000" kern="1200" dirty="0"/>
            <a:t> (domāšana par mācīšanos)</a:t>
          </a:r>
        </a:p>
      </dsp:txBody>
      <dsp:txXfrm rot="10800000">
        <a:off x="0" y="2917443"/>
        <a:ext cx="3809219" cy="1750465"/>
      </dsp:txXfrm>
    </dsp:sp>
    <dsp:sp modelId="{25A3F718-C110-45C5-8B95-6F3C12A942CB}">
      <dsp:nvSpPr>
        <dsp:cNvPr id="0" name=""/>
        <dsp:cNvSpPr/>
      </dsp:nvSpPr>
      <dsp:spPr>
        <a:xfrm rot="5400000">
          <a:off x="4546851" y="1596322"/>
          <a:ext cx="2333954" cy="3809219"/>
        </a:xfrm>
        <a:prstGeom prst="round1Rect">
          <a:avLst/>
        </a:prstGeom>
        <a:solidFill>
          <a:srgbClr val="42C8EE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/>
            <a:t>Jēgpilni uzdev</a:t>
          </a:r>
          <a:r>
            <a:rPr lang="lv-LV" sz="3000" b="1" kern="1200" dirty="0"/>
            <a:t>u</a:t>
          </a:r>
          <a:r>
            <a:rPr lang="lv-LV" sz="3000" kern="1200" dirty="0"/>
            <a:t>mi</a:t>
          </a:r>
        </a:p>
      </dsp:txBody>
      <dsp:txXfrm rot="-5400000">
        <a:off x="3809218" y="2917443"/>
        <a:ext cx="3809219" cy="1750465"/>
      </dsp:txXfrm>
    </dsp:sp>
    <dsp:sp modelId="{A48AE185-ABB7-48E5-BCFA-CDA9B161E405}">
      <dsp:nvSpPr>
        <dsp:cNvPr id="0" name=""/>
        <dsp:cNvSpPr/>
      </dsp:nvSpPr>
      <dsp:spPr>
        <a:xfrm>
          <a:off x="2371185" y="1382471"/>
          <a:ext cx="2876067" cy="1706027"/>
        </a:xfrm>
        <a:prstGeom prst="roundRect">
          <a:avLst/>
        </a:prstGeom>
        <a:solidFill>
          <a:srgbClr val="C2DE85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/>
            <a:t>Mācību stunda</a:t>
          </a:r>
        </a:p>
      </dsp:txBody>
      <dsp:txXfrm>
        <a:off x="2454466" y="1465752"/>
        <a:ext cx="2709505" cy="15394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E7EE6B-8A7E-4ACF-AAE9-EFA462292342}">
      <dsp:nvSpPr>
        <dsp:cNvPr id="0" name=""/>
        <dsp:cNvSpPr/>
      </dsp:nvSpPr>
      <dsp:spPr>
        <a:xfrm>
          <a:off x="747580" y="0"/>
          <a:ext cx="8472580" cy="5418667"/>
        </a:xfrm>
        <a:prstGeom prst="right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057422-CDDA-461B-AF34-DB9E16438126}">
      <dsp:nvSpPr>
        <dsp:cNvPr id="0" name=""/>
        <dsp:cNvSpPr/>
      </dsp:nvSpPr>
      <dsp:spPr>
        <a:xfrm>
          <a:off x="337774" y="1625600"/>
          <a:ext cx="2990322" cy="2167466"/>
        </a:xfrm>
        <a:prstGeom prst="roundRect">
          <a:avLst/>
        </a:prstGeom>
        <a:solidFill>
          <a:srgbClr val="9FB47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/>
            <a:t>Sasniedzamais rezultāts</a:t>
          </a:r>
        </a:p>
      </dsp:txBody>
      <dsp:txXfrm>
        <a:off x="443581" y="1731407"/>
        <a:ext cx="2778708" cy="1955852"/>
      </dsp:txXfrm>
    </dsp:sp>
    <dsp:sp modelId="{CEB75BC3-98EA-4A53-96D4-B4A4372EDA73}">
      <dsp:nvSpPr>
        <dsp:cNvPr id="0" name=""/>
        <dsp:cNvSpPr/>
      </dsp:nvSpPr>
      <dsp:spPr>
        <a:xfrm>
          <a:off x="3488709" y="1625600"/>
          <a:ext cx="2990322" cy="2167466"/>
        </a:xfrm>
        <a:prstGeom prst="roundRect">
          <a:avLst/>
        </a:prstGeom>
        <a:solidFill>
          <a:srgbClr val="9FB47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/>
            <a:t>Kas liecinās, ka rezultāts ir sasniegts (izvērtēšana)</a:t>
          </a:r>
        </a:p>
      </dsp:txBody>
      <dsp:txXfrm>
        <a:off x="3594516" y="1731407"/>
        <a:ext cx="2778708" cy="1955852"/>
      </dsp:txXfrm>
    </dsp:sp>
    <dsp:sp modelId="{6623BDD6-1968-46D8-9B91-FF54BD9E1445}">
      <dsp:nvSpPr>
        <dsp:cNvPr id="0" name=""/>
        <dsp:cNvSpPr/>
      </dsp:nvSpPr>
      <dsp:spPr>
        <a:xfrm>
          <a:off x="6639645" y="1625600"/>
          <a:ext cx="2990322" cy="2167466"/>
        </a:xfrm>
        <a:prstGeom prst="roundRect">
          <a:avLst/>
        </a:prstGeom>
        <a:solidFill>
          <a:srgbClr val="9FB47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3000" kern="1200" dirty="0"/>
            <a:t>Skolēnu darbības, mācību aktivitātes</a:t>
          </a:r>
        </a:p>
      </dsp:txBody>
      <dsp:txXfrm>
        <a:off x="6745452" y="1731407"/>
        <a:ext cx="2778708" cy="19558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Virsraksta sla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36C81096-AF6E-4018-BDED-387A5E4FA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v-LV"/>
              <a:t>Rediģēt šablona virsraksta stilu</a:t>
            </a:r>
          </a:p>
        </p:txBody>
      </p:sp>
      <p:sp>
        <p:nvSpPr>
          <p:cNvPr id="3" name="Apakšvirsraksts 2">
            <a:extLst>
              <a:ext uri="{FF2B5EF4-FFF2-40B4-BE49-F238E27FC236}">
                <a16:creationId xmlns:a16="http://schemas.microsoft.com/office/drawing/2014/main" id="{676BA6D2-B1A9-4E95-BED2-D7E4273038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v-LV"/>
              <a:t>Noklikšķiniet, lai rediģētu šablona apakšvirsraksta stilu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id="{61892F0A-5D6D-4AA4-B589-85D6B4DA9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id="{D3775B95-DB27-407E-91BD-DD702AECD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90D17ECE-3D57-4744-8108-15BD0E0D5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358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Virsraksts un sat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FBD04A1D-D124-475F-B3C9-F04193D47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/>
              <a:t>Rediģēt šablona virsraksta stilu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id="{E83DF350-4652-4FB9-84A3-F73584AAEC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id="{4CDB0315-C988-4E02-B0FE-F1EF221B7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id="{35C47189-0346-447C-A63D-9E8ADE6C3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AA8832E5-3174-4F4D-9EB1-216E3B60F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91184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adaļas galve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C44780E1-4508-4DDA-BF96-A484E2301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v-LV"/>
              <a:t>Rediģēt šablona virsraksta stilu</a:t>
            </a:r>
          </a:p>
        </p:txBody>
      </p:sp>
      <p:sp>
        <p:nvSpPr>
          <p:cNvPr id="3" name="Teksta vietturis 2">
            <a:extLst>
              <a:ext uri="{FF2B5EF4-FFF2-40B4-BE49-F238E27FC236}">
                <a16:creationId xmlns:a16="http://schemas.microsoft.com/office/drawing/2014/main" id="{03C5B2D0-F8D6-4077-906E-D43A31D4A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v-LV"/>
              <a:t>Rediģēt šablona teksta stilus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id="{E9073F40-ED67-44D3-B9E4-B59C61BAA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id="{93ABF81C-40CC-4043-BD22-ED45FAC62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F0167462-2455-433B-B691-2E0CAE997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82455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ivi satura blok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20B4C9BA-8D68-4291-AE2C-9E110D0C0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/>
              <a:t>Rediģēt šablona virsraksta stilu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id="{B898C3C4-06C8-4060-866C-C7B9711B4C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Satura vietturis 3">
            <a:extLst>
              <a:ext uri="{FF2B5EF4-FFF2-40B4-BE49-F238E27FC236}">
                <a16:creationId xmlns:a16="http://schemas.microsoft.com/office/drawing/2014/main" id="{8D359D39-54C9-4E8F-B2D5-23C5DD94D3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5" name="Datuma vietturis 4">
            <a:extLst>
              <a:ext uri="{FF2B5EF4-FFF2-40B4-BE49-F238E27FC236}">
                <a16:creationId xmlns:a16="http://schemas.microsoft.com/office/drawing/2014/main" id="{6B9A270F-2276-40C6-9151-3C3C25015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6" name="Kājenes vietturis 5">
            <a:extLst>
              <a:ext uri="{FF2B5EF4-FFF2-40B4-BE49-F238E27FC236}">
                <a16:creationId xmlns:a16="http://schemas.microsoft.com/office/drawing/2014/main" id="{23767FD0-7AC7-4561-8614-1F7BF0109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aida numura vietturis 6">
            <a:extLst>
              <a:ext uri="{FF2B5EF4-FFF2-40B4-BE49-F238E27FC236}">
                <a16:creationId xmlns:a16="http://schemas.microsoft.com/office/drawing/2014/main" id="{058035D8-7C26-47FF-A3BC-8D30716D1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34453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līdzināj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A1AB7C28-352E-4763-A8CB-D8253C41B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v-LV"/>
              <a:t>Rediģēt šablona virsraksta stilu</a:t>
            </a:r>
          </a:p>
        </p:txBody>
      </p:sp>
      <p:sp>
        <p:nvSpPr>
          <p:cNvPr id="3" name="Teksta vietturis 2">
            <a:extLst>
              <a:ext uri="{FF2B5EF4-FFF2-40B4-BE49-F238E27FC236}">
                <a16:creationId xmlns:a16="http://schemas.microsoft.com/office/drawing/2014/main" id="{06144B0F-1FD2-4FEE-8736-327154C900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v-LV"/>
              <a:t>Rediģēt šablona teksta stilus</a:t>
            </a:r>
          </a:p>
        </p:txBody>
      </p:sp>
      <p:sp>
        <p:nvSpPr>
          <p:cNvPr id="4" name="Satura vietturis 3">
            <a:extLst>
              <a:ext uri="{FF2B5EF4-FFF2-40B4-BE49-F238E27FC236}">
                <a16:creationId xmlns:a16="http://schemas.microsoft.com/office/drawing/2014/main" id="{874CB4AD-4E88-4D86-AC8B-A3AF70A8EC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5" name="Teksta vietturis 4">
            <a:extLst>
              <a:ext uri="{FF2B5EF4-FFF2-40B4-BE49-F238E27FC236}">
                <a16:creationId xmlns:a16="http://schemas.microsoft.com/office/drawing/2014/main" id="{AC4E21B7-569C-463F-A300-39D1D7BDCA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v-LV"/>
              <a:t>Rediģēt šablona teksta stilus</a:t>
            </a:r>
          </a:p>
        </p:txBody>
      </p:sp>
      <p:sp>
        <p:nvSpPr>
          <p:cNvPr id="6" name="Satura vietturis 5">
            <a:extLst>
              <a:ext uri="{FF2B5EF4-FFF2-40B4-BE49-F238E27FC236}">
                <a16:creationId xmlns:a16="http://schemas.microsoft.com/office/drawing/2014/main" id="{D5441987-E670-428B-8AE9-4322430305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7" name="Datuma vietturis 6">
            <a:extLst>
              <a:ext uri="{FF2B5EF4-FFF2-40B4-BE49-F238E27FC236}">
                <a16:creationId xmlns:a16="http://schemas.microsoft.com/office/drawing/2014/main" id="{1D85C732-3A8E-482B-8C94-EC4593163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8" name="Kājenes vietturis 7">
            <a:extLst>
              <a:ext uri="{FF2B5EF4-FFF2-40B4-BE49-F238E27FC236}">
                <a16:creationId xmlns:a16="http://schemas.microsoft.com/office/drawing/2014/main" id="{25DFC796-9DCD-4D47-8697-E9331ABC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aida numura vietturis 8">
            <a:extLst>
              <a:ext uri="{FF2B5EF4-FFF2-40B4-BE49-F238E27FC236}">
                <a16:creationId xmlns:a16="http://schemas.microsoft.com/office/drawing/2014/main" id="{B90B9995-4B50-43A0-A911-2C0CC0FF9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918308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ai virsra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BE3DDE8B-75DA-4921-BF5E-62345C8EE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/>
              <a:t>Rediģēt šablona virsraksta stilu</a:t>
            </a:r>
          </a:p>
        </p:txBody>
      </p:sp>
      <p:sp>
        <p:nvSpPr>
          <p:cNvPr id="3" name="Datuma vietturis 2">
            <a:extLst>
              <a:ext uri="{FF2B5EF4-FFF2-40B4-BE49-F238E27FC236}">
                <a16:creationId xmlns:a16="http://schemas.microsoft.com/office/drawing/2014/main" id="{7D489A68-0334-4EA9-95BD-4F43E3F56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4" name="Kājenes vietturis 3">
            <a:extLst>
              <a:ext uri="{FF2B5EF4-FFF2-40B4-BE49-F238E27FC236}">
                <a16:creationId xmlns:a16="http://schemas.microsoft.com/office/drawing/2014/main" id="{8529E986-E70A-4C44-8AD9-BE5552E6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aida numura vietturis 4">
            <a:extLst>
              <a:ext uri="{FF2B5EF4-FFF2-40B4-BE49-F238E27FC236}">
                <a16:creationId xmlns:a16="http://schemas.microsoft.com/office/drawing/2014/main" id="{9FA3C64B-B003-4241-B877-5A47DA9F8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614538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k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a vietturis 1">
            <a:extLst>
              <a:ext uri="{FF2B5EF4-FFF2-40B4-BE49-F238E27FC236}">
                <a16:creationId xmlns:a16="http://schemas.microsoft.com/office/drawing/2014/main" id="{EBA26E63-E1F1-4264-A082-7EED17BA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3" name="Kājenes vietturis 2">
            <a:extLst>
              <a:ext uri="{FF2B5EF4-FFF2-40B4-BE49-F238E27FC236}">
                <a16:creationId xmlns:a16="http://schemas.microsoft.com/office/drawing/2014/main" id="{012EC669-FACF-4F81-996E-84B4EA5CE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id="{06E90A1F-B7F3-48C0-8F51-BA95C6A7D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73967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turs ar paraks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A2027B44-54C0-4D5A-BEEF-4E4787ED8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v-LV"/>
              <a:t>Rediģēt šablona virsraksta stilu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id="{B84A7855-8DD5-49F3-A746-84000A98C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Teksta vietturis 3">
            <a:extLst>
              <a:ext uri="{FF2B5EF4-FFF2-40B4-BE49-F238E27FC236}">
                <a16:creationId xmlns:a16="http://schemas.microsoft.com/office/drawing/2014/main" id="{F5FB690A-D094-4C31-81B8-424394294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v-LV"/>
              <a:t>Rediģēt šablona teksta stilus</a:t>
            </a:r>
          </a:p>
        </p:txBody>
      </p:sp>
      <p:sp>
        <p:nvSpPr>
          <p:cNvPr id="5" name="Datuma vietturis 4">
            <a:extLst>
              <a:ext uri="{FF2B5EF4-FFF2-40B4-BE49-F238E27FC236}">
                <a16:creationId xmlns:a16="http://schemas.microsoft.com/office/drawing/2014/main" id="{EBA6A0D8-D0D4-4F3C-92AB-81F931306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6" name="Kājenes vietturis 5">
            <a:extLst>
              <a:ext uri="{FF2B5EF4-FFF2-40B4-BE49-F238E27FC236}">
                <a16:creationId xmlns:a16="http://schemas.microsoft.com/office/drawing/2014/main" id="{E6106C1D-46A8-4F2F-AFB1-ABA4D364A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aida numura vietturis 6">
            <a:extLst>
              <a:ext uri="{FF2B5EF4-FFF2-40B4-BE49-F238E27FC236}">
                <a16:creationId xmlns:a16="http://schemas.microsoft.com/office/drawing/2014/main" id="{29C04772-1721-42D7-9314-5813FAC73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6240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ttēls ar paraks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915B53E0-FB31-4F19-83B0-FCB46DBBB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v-LV"/>
              <a:t>Rediģēt šablona virsraksta stilu</a:t>
            </a:r>
          </a:p>
        </p:txBody>
      </p:sp>
      <p:sp>
        <p:nvSpPr>
          <p:cNvPr id="3" name="Attēla vietturis 2">
            <a:extLst>
              <a:ext uri="{FF2B5EF4-FFF2-40B4-BE49-F238E27FC236}">
                <a16:creationId xmlns:a16="http://schemas.microsoft.com/office/drawing/2014/main" id="{DC7177FC-ECD2-4BD9-8407-65063FA049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ksta vietturis 3">
            <a:extLst>
              <a:ext uri="{FF2B5EF4-FFF2-40B4-BE49-F238E27FC236}">
                <a16:creationId xmlns:a16="http://schemas.microsoft.com/office/drawing/2014/main" id="{4FDE0C44-A9DD-413D-B22F-19BBAC24EB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v-LV"/>
              <a:t>Rediģēt šablona teksta stilus</a:t>
            </a:r>
          </a:p>
        </p:txBody>
      </p:sp>
      <p:sp>
        <p:nvSpPr>
          <p:cNvPr id="5" name="Datuma vietturis 4">
            <a:extLst>
              <a:ext uri="{FF2B5EF4-FFF2-40B4-BE49-F238E27FC236}">
                <a16:creationId xmlns:a16="http://schemas.microsoft.com/office/drawing/2014/main" id="{1F56E936-7F10-43C9-BF3E-C0AB02824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6" name="Kājenes vietturis 5">
            <a:extLst>
              <a:ext uri="{FF2B5EF4-FFF2-40B4-BE49-F238E27FC236}">
                <a16:creationId xmlns:a16="http://schemas.microsoft.com/office/drawing/2014/main" id="{D85D3B4C-564A-49D7-93A7-FB42919FC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aida numura vietturis 6">
            <a:extLst>
              <a:ext uri="{FF2B5EF4-FFF2-40B4-BE49-F238E27FC236}">
                <a16:creationId xmlns:a16="http://schemas.microsoft.com/office/drawing/2014/main" id="{01469485-7F0A-4288-BDA0-1C4AF5A0B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1349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irsraksts un vertikāls te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D952F86E-A326-4F84-9379-2A0AC7A04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/>
              <a:t>Rediģēt šablona virsraksta stilu</a:t>
            </a:r>
          </a:p>
        </p:txBody>
      </p:sp>
      <p:sp>
        <p:nvSpPr>
          <p:cNvPr id="3" name="Vertikāls teksta vietturis 2">
            <a:extLst>
              <a:ext uri="{FF2B5EF4-FFF2-40B4-BE49-F238E27FC236}">
                <a16:creationId xmlns:a16="http://schemas.microsoft.com/office/drawing/2014/main" id="{4AAABAC9-6F3D-4536-A42C-B5EE666027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id="{BC5ECB00-D3CA-4B8C-9F70-F23A3769F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id="{40795DD5-5280-4408-B571-F40888632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6FE1B301-C7B3-42C0-B022-D0CB06943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57347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āls virsraksts un te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āls virsraksts 1">
            <a:extLst>
              <a:ext uri="{FF2B5EF4-FFF2-40B4-BE49-F238E27FC236}">
                <a16:creationId xmlns:a16="http://schemas.microsoft.com/office/drawing/2014/main" id="{94E252E6-08B6-48AC-9E07-5076C52D99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v-LV"/>
              <a:t>Rediģēt šablona virsraksta stilu</a:t>
            </a:r>
          </a:p>
        </p:txBody>
      </p:sp>
      <p:sp>
        <p:nvSpPr>
          <p:cNvPr id="3" name="Vertikāls teksta vietturis 2">
            <a:extLst>
              <a:ext uri="{FF2B5EF4-FFF2-40B4-BE49-F238E27FC236}">
                <a16:creationId xmlns:a16="http://schemas.microsoft.com/office/drawing/2014/main" id="{30519BD1-3335-436B-8C8A-19A07431F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id="{652EF1BB-D4F4-48EB-9379-CB7437146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id="{24D5B6BD-FD97-40A8-9570-C63D8CEA2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6E9BFA0E-0655-4C14-91ED-B1CD1B76D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43727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a vietturis 1">
            <a:extLst>
              <a:ext uri="{FF2B5EF4-FFF2-40B4-BE49-F238E27FC236}">
                <a16:creationId xmlns:a16="http://schemas.microsoft.com/office/drawing/2014/main" id="{D3D1EAA9-3BE0-45EC-9E23-BBC858225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v-LV"/>
              <a:t>Rediģēt šablona virsraksta stilu</a:t>
            </a:r>
          </a:p>
        </p:txBody>
      </p:sp>
      <p:sp>
        <p:nvSpPr>
          <p:cNvPr id="3" name="Teksta vietturis 2">
            <a:extLst>
              <a:ext uri="{FF2B5EF4-FFF2-40B4-BE49-F238E27FC236}">
                <a16:creationId xmlns:a16="http://schemas.microsoft.com/office/drawing/2014/main" id="{FBC3A2FA-44C8-45B6-8D51-FF721E0068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v-LV"/>
              <a:t>Rediģēt šablona teksta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id="{1B1B0BC3-2E2C-4B5B-92A7-A310AB0C7D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2E077-3191-4232-A22D-D1A3990B54C6}" type="datetimeFigureOut">
              <a:rPr lang="lv-LV" smtClean="0"/>
              <a:t>12.03.2024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id="{E57339FE-498A-406F-8983-A9269DE417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EB3E6D90-E079-4413-A812-2590177DD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88AB7-B363-4FBC-9FC9-33E3872DF2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20500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mailto:lolita.smukste@inbox.lv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7041A79D-B3B4-4682-B058-37169D8C2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504" y="546404"/>
            <a:ext cx="9144000" cy="3083877"/>
          </a:xfrm>
        </p:spPr>
        <p:txBody>
          <a:bodyPr>
            <a:noAutofit/>
          </a:bodyPr>
          <a:lstStyle/>
          <a:p>
            <a:r>
              <a:rPr lang="lv-LV" b="1" dirty="0">
                <a:solidFill>
                  <a:srgbClr val="749133"/>
                </a:solidFill>
                <a:latin typeface="+mn-lt"/>
              </a:rPr>
              <a:t>Efektīvas matemātikas stundas struktūra sākumskolā</a:t>
            </a:r>
          </a:p>
        </p:txBody>
      </p:sp>
      <p:sp>
        <p:nvSpPr>
          <p:cNvPr id="3" name="Apakšvirsraksts 2">
            <a:extLst>
              <a:ext uri="{FF2B5EF4-FFF2-40B4-BE49-F238E27FC236}">
                <a16:creationId xmlns:a16="http://schemas.microsoft.com/office/drawing/2014/main" id="{44EB508C-AF9E-409E-855D-BF93C602C1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1451" y="4769657"/>
            <a:ext cx="9144000" cy="1655762"/>
          </a:xfrm>
        </p:spPr>
        <p:txBody>
          <a:bodyPr/>
          <a:lstStyle/>
          <a:p>
            <a:r>
              <a:rPr lang="lv-LV" dirty="0">
                <a:solidFill>
                  <a:srgbClr val="AA5504"/>
                </a:solidFill>
              </a:rPr>
              <a:t>Lolita Šmukste,</a:t>
            </a:r>
          </a:p>
          <a:p>
            <a:r>
              <a:rPr lang="lv-LV" dirty="0">
                <a:solidFill>
                  <a:srgbClr val="AA5504"/>
                </a:solidFill>
              </a:rPr>
              <a:t>Riebiņu vidusskola</a:t>
            </a:r>
          </a:p>
          <a:p>
            <a:r>
              <a:rPr lang="lv-LV" dirty="0">
                <a:solidFill>
                  <a:srgbClr val="AA5504"/>
                </a:solidFill>
              </a:rPr>
              <a:t>2014. gada 12. marts</a:t>
            </a:r>
          </a:p>
        </p:txBody>
      </p:sp>
    </p:spTree>
    <p:extLst>
      <p:ext uri="{BB962C8B-B14F-4D97-AF65-F5344CB8AC3E}">
        <p14:creationId xmlns:p14="http://schemas.microsoft.com/office/powerpoint/2010/main" val="1462539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EF195C29-57BE-4357-87D3-367D09691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9138" y="365125"/>
            <a:ext cx="9454662" cy="1325563"/>
          </a:xfrm>
        </p:spPr>
        <p:txBody>
          <a:bodyPr/>
          <a:lstStyle/>
          <a:p>
            <a:r>
              <a:rPr lang="lv-LV" b="1" dirty="0">
                <a:solidFill>
                  <a:srgbClr val="07B55B"/>
                </a:solidFill>
                <a:latin typeface="+mn-lt"/>
              </a:rPr>
              <a:t>Jēgpilna mācību stunda – 4 stundas elementi</a:t>
            </a:r>
          </a:p>
        </p:txBody>
      </p:sp>
      <p:graphicFrame>
        <p:nvGraphicFramePr>
          <p:cNvPr id="5" name="Shēma 4">
            <a:extLst>
              <a:ext uri="{FF2B5EF4-FFF2-40B4-BE49-F238E27FC236}">
                <a16:creationId xmlns:a16="http://schemas.microsoft.com/office/drawing/2014/main" id="{AA6BCF1D-BAEA-44F3-BF34-97DFAC1E98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7018667"/>
              </p:ext>
            </p:extLst>
          </p:nvPr>
        </p:nvGraphicFramePr>
        <p:xfrm>
          <a:off x="3129280" y="1824966"/>
          <a:ext cx="7618438" cy="4667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1095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4D187D93-C71B-43A7-90C6-8874B68F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378" y="365125"/>
            <a:ext cx="10339754" cy="1325563"/>
          </a:xfrm>
        </p:spPr>
        <p:txBody>
          <a:bodyPr/>
          <a:lstStyle/>
          <a:p>
            <a:r>
              <a:rPr lang="lv-LV" b="1" dirty="0" err="1">
                <a:solidFill>
                  <a:srgbClr val="07B55B"/>
                </a:solidFill>
                <a:latin typeface="+mn-lt"/>
              </a:rPr>
              <a:t>Atpakaļvērstā</a:t>
            </a:r>
            <a:r>
              <a:rPr lang="lv-LV" b="1" dirty="0">
                <a:solidFill>
                  <a:srgbClr val="07B55B"/>
                </a:solidFill>
                <a:latin typeface="+mn-lt"/>
              </a:rPr>
              <a:t> jeb uz mērķi vērstā plānošana</a:t>
            </a:r>
          </a:p>
        </p:txBody>
      </p:sp>
      <p:graphicFrame>
        <p:nvGraphicFramePr>
          <p:cNvPr id="3" name="Shēma 2">
            <a:extLst>
              <a:ext uri="{FF2B5EF4-FFF2-40B4-BE49-F238E27FC236}">
                <a16:creationId xmlns:a16="http://schemas.microsoft.com/office/drawing/2014/main" id="{AC28199B-D3D9-4A20-B772-1C809E68EC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83709817"/>
              </p:ext>
            </p:extLst>
          </p:nvPr>
        </p:nvGraphicFramePr>
        <p:xfrm>
          <a:off x="2017932" y="1268306"/>
          <a:ext cx="996774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9364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117B52FF-7EEB-466C-A6AE-8D4AECDDB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7568" y="1453051"/>
            <a:ext cx="9054823" cy="48874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1DF933F-752C-46CD-B274-58100E81251C}"/>
              </a:ext>
            </a:extLst>
          </p:cNvPr>
          <p:cNvSpPr txBox="1"/>
          <p:nvPr/>
        </p:nvSpPr>
        <p:spPr>
          <a:xfrm>
            <a:off x="1908079" y="517470"/>
            <a:ext cx="8698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200" b="1" dirty="0">
                <a:solidFill>
                  <a:srgbClr val="0595C6"/>
                </a:solidFill>
              </a:rPr>
              <a:t>4. klase. Temats «Kā mēra leņķi?</a:t>
            </a:r>
          </a:p>
        </p:txBody>
      </p:sp>
    </p:spTree>
    <p:extLst>
      <p:ext uri="{BB962C8B-B14F-4D97-AF65-F5344CB8AC3E}">
        <p14:creationId xmlns:p14="http://schemas.microsoft.com/office/powerpoint/2010/main" val="1421017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391060-195A-452E-9D40-7E233BC14A9B}"/>
              </a:ext>
            </a:extLst>
          </p:cNvPr>
          <p:cNvSpPr txBox="1"/>
          <p:nvPr/>
        </p:nvSpPr>
        <p:spPr>
          <a:xfrm>
            <a:off x="2250830" y="565275"/>
            <a:ext cx="43609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6000" b="1" dirty="0">
                <a:solidFill>
                  <a:srgbClr val="07B55B"/>
                </a:solidFill>
              </a:rPr>
              <a:t>Aktualizācija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3AE7D3-AA08-495D-A5AA-CA429B9D07B2}"/>
              </a:ext>
            </a:extLst>
          </p:cNvPr>
          <p:cNvSpPr txBox="1"/>
          <p:nvPr/>
        </p:nvSpPr>
        <p:spPr>
          <a:xfrm>
            <a:off x="2459501" y="3168794"/>
            <a:ext cx="72729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600" dirty="0">
                <a:solidFill>
                  <a:srgbClr val="AA5504"/>
                </a:solidFill>
              </a:rPr>
              <a:t>Ieinteresēšana, intriga;</a:t>
            </a:r>
          </a:p>
          <a:p>
            <a:r>
              <a:rPr lang="lv-LV" sz="3600" dirty="0">
                <a:solidFill>
                  <a:srgbClr val="AA5504"/>
                </a:solidFill>
              </a:rPr>
              <a:t>Iepriekš apgūtās vielas atkārtošana;</a:t>
            </a:r>
          </a:p>
          <a:p>
            <a:r>
              <a:rPr lang="lv-LV" sz="3600" dirty="0">
                <a:solidFill>
                  <a:srgbClr val="AA5504"/>
                </a:solidFill>
              </a:rPr>
              <a:t>Ievads stundas tēmā;</a:t>
            </a:r>
          </a:p>
          <a:p>
            <a:r>
              <a:rPr lang="lv-LV" sz="3600" dirty="0" err="1">
                <a:solidFill>
                  <a:srgbClr val="AA5504"/>
                </a:solidFill>
              </a:rPr>
              <a:t>Problēmjautājuma</a:t>
            </a:r>
            <a:r>
              <a:rPr lang="lv-LV" sz="3600" dirty="0">
                <a:solidFill>
                  <a:srgbClr val="AA5504"/>
                </a:solidFill>
              </a:rPr>
              <a:t> izvirzīšana…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4C0E27-3E01-4E9A-AB92-6E6E210A0DC5}"/>
              </a:ext>
            </a:extLst>
          </p:cNvPr>
          <p:cNvSpPr txBox="1"/>
          <p:nvPr/>
        </p:nvSpPr>
        <p:spPr>
          <a:xfrm>
            <a:off x="2250830" y="1580938"/>
            <a:ext cx="94675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800" dirty="0">
                <a:solidFill>
                  <a:srgbClr val="07B55B"/>
                </a:solidFill>
              </a:rPr>
              <a:t>Ko skolēni zina par apgūstamo tēmu, kā skolēnus ieinteresēt apgūstamajā tēmā? </a:t>
            </a:r>
          </a:p>
        </p:txBody>
      </p:sp>
    </p:spTree>
    <p:extLst>
      <p:ext uri="{BB962C8B-B14F-4D97-AF65-F5344CB8AC3E}">
        <p14:creationId xmlns:p14="http://schemas.microsoft.com/office/powerpoint/2010/main" val="1803044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74159D44-ED49-4E2B-B24A-D250315DF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0689" y="187450"/>
            <a:ext cx="8792111" cy="640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49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95C1B8D4-79CD-4B02-8D0E-B53513CE5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154" y="199142"/>
            <a:ext cx="7906954" cy="620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339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E1B66B84-B07B-4DE1-A549-8E4380E41E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7111" y="105507"/>
            <a:ext cx="9123314" cy="675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76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6F2170DA-FA53-423D-B5FB-6E375ECF7C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5184" y="875714"/>
            <a:ext cx="8336960" cy="46950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A5BE8E-DEF3-44E7-9591-972701FE261A}"/>
              </a:ext>
            </a:extLst>
          </p:cNvPr>
          <p:cNvSpPr txBox="1"/>
          <p:nvPr/>
        </p:nvSpPr>
        <p:spPr>
          <a:xfrm>
            <a:off x="8131126" y="5824124"/>
            <a:ext cx="3291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800" dirty="0" err="1">
                <a:solidFill>
                  <a:srgbClr val="FB1719"/>
                </a:solidFill>
              </a:rPr>
              <a:t>Problēmjautājums</a:t>
            </a:r>
            <a:r>
              <a:rPr lang="lv-LV" sz="2800" dirty="0">
                <a:solidFill>
                  <a:srgbClr val="FB1719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5626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39DF0F73-1174-4B11-AE0A-933E07067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915" y="503451"/>
            <a:ext cx="9200849" cy="585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84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B387C2-9F6D-48D9-9427-586A4EF52E74}"/>
              </a:ext>
            </a:extLst>
          </p:cNvPr>
          <p:cNvSpPr txBox="1"/>
          <p:nvPr/>
        </p:nvSpPr>
        <p:spPr>
          <a:xfrm>
            <a:off x="1885071" y="534573"/>
            <a:ext cx="84218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6000" b="1" dirty="0">
                <a:solidFill>
                  <a:srgbClr val="07B55B"/>
                </a:solidFill>
              </a:rPr>
              <a:t>Apjēgšana/lietošana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726A3B-661D-42A1-BCF8-958134C7898D}"/>
              </a:ext>
            </a:extLst>
          </p:cNvPr>
          <p:cNvSpPr txBox="1"/>
          <p:nvPr/>
        </p:nvSpPr>
        <p:spPr>
          <a:xfrm>
            <a:off x="1688123" y="2783997"/>
            <a:ext cx="101287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200" dirty="0">
                <a:solidFill>
                  <a:srgbClr val="BF5D04"/>
                </a:solidFill>
              </a:rPr>
              <a:t>Jēgpilni uzdevumi – no vienkāršākā uz sarežģītāko;</a:t>
            </a:r>
          </a:p>
          <a:p>
            <a:r>
              <a:rPr lang="lv-LV" sz="3200" dirty="0">
                <a:solidFill>
                  <a:srgbClr val="BF5D04"/>
                </a:solidFill>
              </a:rPr>
              <a:t>Domāšana par mācīšanos: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3200" dirty="0">
                <a:solidFill>
                  <a:srgbClr val="BF5D04"/>
                </a:solidFill>
              </a:rPr>
              <a:t>Es saprotu, kas man jāiemācās;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3200" dirty="0">
                <a:solidFill>
                  <a:srgbClr val="BF5D04"/>
                </a:solidFill>
              </a:rPr>
              <a:t>Es saprotu, kāds ir labs darbs un kā manu darbu vērtēs. Es zinu, kā man veicas un kas man jāuzlabo;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3200" dirty="0">
                <a:solidFill>
                  <a:srgbClr val="BF5D04"/>
                </a:solidFill>
              </a:rPr>
              <a:t>Es domāju par to, cik efektīvas bija manis izvēlētās stratēģijas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6B7AD2-F392-4779-894D-41AAA56AB10E}"/>
              </a:ext>
            </a:extLst>
          </p:cNvPr>
          <p:cNvSpPr txBox="1"/>
          <p:nvPr/>
        </p:nvSpPr>
        <p:spPr>
          <a:xfrm>
            <a:off x="1885071" y="1550236"/>
            <a:ext cx="101287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800" dirty="0">
                <a:solidFill>
                  <a:srgbClr val="07B55B"/>
                </a:solidFill>
              </a:rPr>
              <a:t>Kas skolēniem ir jāzina / jāprot apgūstamās tēmas ietvaros, kā skolēni lietos apgūtās zināšanas?</a:t>
            </a:r>
          </a:p>
        </p:txBody>
      </p:sp>
    </p:spTree>
    <p:extLst>
      <p:ext uri="{BB962C8B-B14F-4D97-AF65-F5344CB8AC3E}">
        <p14:creationId xmlns:p14="http://schemas.microsoft.com/office/powerpoint/2010/main" val="1594268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65548E4F-7BBA-429B-83DC-C4508EA30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293" y="359814"/>
            <a:ext cx="8697912" cy="613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15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E78DA88E-1095-49F9-8687-D1862A8E4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6095" y="430082"/>
            <a:ext cx="9500880" cy="599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71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13485E5C-FD41-4EF4-912D-38EB06374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4814" y="205398"/>
            <a:ext cx="8603919" cy="644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94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0C4B8658-1A58-4106-A3BA-4B1AB7210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251" y="416158"/>
            <a:ext cx="8109331" cy="6025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622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EDF8B58B-BC9F-4035-AF12-F530AF9DB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582" y="444270"/>
            <a:ext cx="8265406" cy="596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557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E190929D-3D70-47AD-9B20-2E1BC6F4B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712" y="424891"/>
            <a:ext cx="6207414" cy="54954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F5ED01-86B9-4F4B-B037-C33C52A1E70F}"/>
              </a:ext>
            </a:extLst>
          </p:cNvPr>
          <p:cNvSpPr txBox="1"/>
          <p:nvPr/>
        </p:nvSpPr>
        <p:spPr>
          <a:xfrm>
            <a:off x="8560904" y="3634121"/>
            <a:ext cx="2915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 err="1">
                <a:solidFill>
                  <a:srgbClr val="CD0C00"/>
                </a:solidFill>
              </a:rPr>
              <a:t>Metakognīcija</a:t>
            </a:r>
            <a:r>
              <a:rPr lang="lv-LV" sz="2400" dirty="0">
                <a:solidFill>
                  <a:srgbClr val="CD0C00"/>
                </a:solidFill>
              </a:rPr>
              <a:t> – kā tu zini, ka leņķis ir … liels? Kā tu nonāci pie šāda rezultāta?</a:t>
            </a:r>
          </a:p>
        </p:txBody>
      </p:sp>
    </p:spTree>
    <p:extLst>
      <p:ext uri="{BB962C8B-B14F-4D97-AF65-F5344CB8AC3E}">
        <p14:creationId xmlns:p14="http://schemas.microsoft.com/office/powerpoint/2010/main" val="27012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F98F273A-0348-4F4E-B28B-9F6EEAF1B5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3372" y="240713"/>
            <a:ext cx="7484013" cy="639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982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C18AE26A-6D84-4275-83EE-292301E83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924" y="287492"/>
            <a:ext cx="8400244" cy="628301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731026-7FE8-4D16-801C-4A770CAD1A8F}"/>
              </a:ext>
            </a:extLst>
          </p:cNvPr>
          <p:cNvSpPr txBox="1"/>
          <p:nvPr/>
        </p:nvSpPr>
        <p:spPr>
          <a:xfrm>
            <a:off x="9780104" y="3909391"/>
            <a:ext cx="20408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 err="1">
                <a:solidFill>
                  <a:srgbClr val="CD0C00"/>
                </a:solidFill>
              </a:rPr>
              <a:t>Metakognīcija</a:t>
            </a:r>
            <a:r>
              <a:rPr lang="lv-LV" sz="2400" dirty="0">
                <a:solidFill>
                  <a:srgbClr val="CD0C00"/>
                </a:solidFill>
              </a:rPr>
              <a:t> – jautājums «Kas tev liek tā domāt?»</a:t>
            </a:r>
          </a:p>
        </p:txBody>
      </p:sp>
    </p:spTree>
    <p:extLst>
      <p:ext uri="{BB962C8B-B14F-4D97-AF65-F5344CB8AC3E}">
        <p14:creationId xmlns:p14="http://schemas.microsoft.com/office/powerpoint/2010/main" val="2653791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BC067D7B-CC54-44B6-A650-AFDA16AAB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555" y="362959"/>
            <a:ext cx="8217214" cy="613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773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0ECD7EA2-2DE8-4016-9855-88AA1B2BA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493" y="182880"/>
            <a:ext cx="8423713" cy="620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77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F3603DAC-7A59-4B52-96E9-90E4810B7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3667" y="323139"/>
            <a:ext cx="8468456" cy="6211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480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FD9040A9-D013-4296-9978-615F70139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147" y="556705"/>
            <a:ext cx="8322787" cy="597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0421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ED5231DD-BEE7-45B2-9097-EC3DD3326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0835" y="421824"/>
            <a:ext cx="7541639" cy="60143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EF45FDE-53F2-4ABC-843F-562ABA66934E}"/>
              </a:ext>
            </a:extLst>
          </p:cNvPr>
          <p:cNvSpPr txBox="1"/>
          <p:nvPr/>
        </p:nvSpPr>
        <p:spPr>
          <a:xfrm>
            <a:off x="9377982" y="4863547"/>
            <a:ext cx="22263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>
                <a:solidFill>
                  <a:srgbClr val="CD0C00"/>
                </a:solidFill>
              </a:rPr>
              <a:t>Sadarbība – pāros salīdzina rezultātus</a:t>
            </a:r>
          </a:p>
        </p:txBody>
      </p:sp>
    </p:spTree>
    <p:extLst>
      <p:ext uri="{BB962C8B-B14F-4D97-AF65-F5344CB8AC3E}">
        <p14:creationId xmlns:p14="http://schemas.microsoft.com/office/powerpoint/2010/main" val="32755932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54F8C9B0-D8B1-4EBA-9051-5C3B15F85B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3062" y="134265"/>
            <a:ext cx="5537641" cy="3642910"/>
          </a:xfrm>
          <a:prstGeom prst="rect">
            <a:avLst/>
          </a:prstGeom>
        </p:spPr>
      </p:pic>
      <p:pic>
        <p:nvPicPr>
          <p:cNvPr id="3" name="Attēls 2">
            <a:extLst>
              <a:ext uri="{FF2B5EF4-FFF2-40B4-BE49-F238E27FC236}">
                <a16:creationId xmlns:a16="http://schemas.microsoft.com/office/drawing/2014/main" id="{2D8E20C8-8194-4078-8F7B-B2034D4AA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783" y="1687740"/>
            <a:ext cx="4928172" cy="3696129"/>
          </a:xfrm>
          <a:prstGeom prst="rect">
            <a:avLst/>
          </a:prstGeom>
        </p:spPr>
      </p:pic>
      <p:pic>
        <p:nvPicPr>
          <p:cNvPr id="4" name="Attēls 3">
            <a:extLst>
              <a:ext uri="{FF2B5EF4-FFF2-40B4-BE49-F238E27FC236}">
                <a16:creationId xmlns:a16="http://schemas.microsoft.com/office/drawing/2014/main" id="{4E9F4692-63C4-4FF7-9A87-EEC70D77D2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7570" y="3777175"/>
            <a:ext cx="4928173" cy="294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792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8AE5D97C-3A80-4C71-8FCE-FE23D11471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2207"/>
          <a:stretch/>
        </p:blipFill>
        <p:spPr>
          <a:xfrm>
            <a:off x="2007501" y="559002"/>
            <a:ext cx="5841762" cy="56167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EDBCC60-8EFD-44DB-9668-A654269CC1C3}"/>
              </a:ext>
            </a:extLst>
          </p:cNvPr>
          <p:cNvSpPr txBox="1"/>
          <p:nvPr/>
        </p:nvSpPr>
        <p:spPr>
          <a:xfrm>
            <a:off x="7964557" y="1073426"/>
            <a:ext cx="36178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>
                <a:solidFill>
                  <a:srgbClr val="CD0C00"/>
                </a:solidFill>
              </a:rPr>
              <a:t>Jautājums – vai pagarinot leņķa malas, mainās, leņķa lielums? Kāpēc tu tā domā?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29AE5A-B97D-4CF8-AE1A-770E157AA387}"/>
              </a:ext>
            </a:extLst>
          </p:cNvPr>
          <p:cNvSpPr txBox="1"/>
          <p:nvPr/>
        </p:nvSpPr>
        <p:spPr>
          <a:xfrm>
            <a:off x="7964556" y="3013501"/>
            <a:ext cx="3617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>
                <a:solidFill>
                  <a:srgbClr val="CD0C00"/>
                </a:solidFill>
              </a:rPr>
              <a:t>Mēģinājumi, eksperimenti, secinājumi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65B206-6BFE-4373-92CE-D03AF2A7AEC1}"/>
              </a:ext>
            </a:extLst>
          </p:cNvPr>
          <p:cNvSpPr txBox="1"/>
          <p:nvPr/>
        </p:nvSpPr>
        <p:spPr>
          <a:xfrm>
            <a:off x="7964556" y="4614639"/>
            <a:ext cx="3790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>
                <a:solidFill>
                  <a:srgbClr val="CD0C00"/>
                </a:solidFill>
              </a:rPr>
              <a:t>Kā var mainīt leņķa lielumu – idejas, mēģinājumi, secinājumi</a:t>
            </a:r>
          </a:p>
        </p:txBody>
      </p:sp>
    </p:spTree>
    <p:extLst>
      <p:ext uri="{BB962C8B-B14F-4D97-AF65-F5344CB8AC3E}">
        <p14:creationId xmlns:p14="http://schemas.microsoft.com/office/powerpoint/2010/main" val="3917686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ttēls 2">
            <a:extLst>
              <a:ext uri="{FF2B5EF4-FFF2-40B4-BE49-F238E27FC236}">
                <a16:creationId xmlns:a16="http://schemas.microsoft.com/office/drawing/2014/main" id="{A2C29966-7F9B-490A-89B7-1B89DD5B8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0321" y="188633"/>
            <a:ext cx="5711679" cy="2948461"/>
          </a:xfrm>
          <a:prstGeom prst="rect">
            <a:avLst/>
          </a:prstGeom>
        </p:spPr>
      </p:pic>
      <p:pic>
        <p:nvPicPr>
          <p:cNvPr id="2" name="Attēls 1">
            <a:extLst>
              <a:ext uri="{FF2B5EF4-FFF2-40B4-BE49-F238E27FC236}">
                <a16:creationId xmlns:a16="http://schemas.microsoft.com/office/drawing/2014/main" id="{8AF2E464-2743-4612-9DE7-DF98F0AED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6430" y="1074984"/>
            <a:ext cx="5550978" cy="4124220"/>
          </a:xfrm>
          <a:prstGeom prst="rect">
            <a:avLst/>
          </a:prstGeom>
        </p:spPr>
      </p:pic>
      <p:pic>
        <p:nvPicPr>
          <p:cNvPr id="4" name="Attēls 3">
            <a:extLst>
              <a:ext uri="{FF2B5EF4-FFF2-40B4-BE49-F238E27FC236}">
                <a16:creationId xmlns:a16="http://schemas.microsoft.com/office/drawing/2014/main" id="{69BA72CF-F08A-4D7A-AEE7-A943797D9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408" y="3175780"/>
            <a:ext cx="4848394" cy="33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0019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AE44A7F9-9C0A-4E12-9960-0DCD962F1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560" y="140324"/>
            <a:ext cx="8065132" cy="6144863"/>
          </a:xfrm>
          <a:prstGeom prst="rect">
            <a:avLst/>
          </a:prstGeom>
        </p:spPr>
      </p:pic>
      <p:pic>
        <p:nvPicPr>
          <p:cNvPr id="3" name="Attēls 2">
            <a:extLst>
              <a:ext uri="{FF2B5EF4-FFF2-40B4-BE49-F238E27FC236}">
                <a16:creationId xmlns:a16="http://schemas.microsoft.com/office/drawing/2014/main" id="{94006E71-36A5-4DE8-8F13-F8A9794C81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2536" y="3212755"/>
            <a:ext cx="2136245" cy="257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9099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A74E10-C727-452D-BDFB-A48D045F3C40}"/>
              </a:ext>
            </a:extLst>
          </p:cNvPr>
          <p:cNvSpPr txBox="1"/>
          <p:nvPr/>
        </p:nvSpPr>
        <p:spPr>
          <a:xfrm>
            <a:off x="2307101" y="182879"/>
            <a:ext cx="58943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6000" b="1" dirty="0">
                <a:solidFill>
                  <a:srgbClr val="07B55B"/>
                </a:solidFill>
              </a:rPr>
              <a:t>Refleksija </a:t>
            </a:r>
          </a:p>
        </p:txBody>
      </p:sp>
      <p:pic>
        <p:nvPicPr>
          <p:cNvPr id="4" name="Attēls 3">
            <a:extLst>
              <a:ext uri="{FF2B5EF4-FFF2-40B4-BE49-F238E27FC236}">
                <a16:creationId xmlns:a16="http://schemas.microsoft.com/office/drawing/2014/main" id="{0559F00F-1071-4022-8E33-A81835083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396" y="2070316"/>
            <a:ext cx="7552517" cy="46048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A9B493-0FAB-42C4-802F-81B47970B4FF}"/>
              </a:ext>
            </a:extLst>
          </p:cNvPr>
          <p:cNvSpPr txBox="1"/>
          <p:nvPr/>
        </p:nvSpPr>
        <p:spPr>
          <a:xfrm>
            <a:off x="2080591" y="1026264"/>
            <a:ext cx="9422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800" dirty="0">
                <a:solidFill>
                  <a:srgbClr val="07B55B"/>
                </a:solidFill>
              </a:rPr>
              <a:t>Ko skolēni ir iemācījušies mācību stundas laikā, kā pārbaudīt skolēnu apgūtās zināšanas un prasmes?</a:t>
            </a:r>
          </a:p>
        </p:txBody>
      </p:sp>
    </p:spTree>
    <p:extLst>
      <p:ext uri="{BB962C8B-B14F-4D97-AF65-F5344CB8AC3E}">
        <p14:creationId xmlns:p14="http://schemas.microsoft.com/office/powerpoint/2010/main" val="299788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ttēls 1">
            <a:extLst>
              <a:ext uri="{FF2B5EF4-FFF2-40B4-BE49-F238E27FC236}">
                <a16:creationId xmlns:a16="http://schemas.microsoft.com/office/drawing/2014/main" id="{02F03F49-FEF9-4A29-A03C-D040DCA53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142" y="475826"/>
            <a:ext cx="6133514" cy="59063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822505-44E5-4D9F-9BD8-1F060AFC0CDC}"/>
              </a:ext>
            </a:extLst>
          </p:cNvPr>
          <p:cNvSpPr txBox="1"/>
          <p:nvPr/>
        </p:nvSpPr>
        <p:spPr>
          <a:xfrm>
            <a:off x="8772940" y="4731026"/>
            <a:ext cx="3087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>
                <a:solidFill>
                  <a:srgbClr val="CD0C00"/>
                </a:solidFill>
              </a:rPr>
              <a:t>Svarīgi – «izslēgt» sacensību elementu</a:t>
            </a:r>
          </a:p>
        </p:txBody>
      </p:sp>
    </p:spTree>
    <p:extLst>
      <p:ext uri="{BB962C8B-B14F-4D97-AF65-F5344CB8AC3E}">
        <p14:creationId xmlns:p14="http://schemas.microsoft.com/office/powerpoint/2010/main" val="23380227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ttēls 2">
            <a:extLst>
              <a:ext uri="{FF2B5EF4-FFF2-40B4-BE49-F238E27FC236}">
                <a16:creationId xmlns:a16="http://schemas.microsoft.com/office/drawing/2014/main" id="{CAC7B80B-91AD-48A0-9FD1-EF2F92CFA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383" y="1689402"/>
            <a:ext cx="1819984" cy="1167904"/>
          </a:xfrm>
          <a:prstGeom prst="rect">
            <a:avLst/>
          </a:prstGeom>
        </p:spPr>
      </p:pic>
      <p:pic>
        <p:nvPicPr>
          <p:cNvPr id="7" name="Attēls 6">
            <a:extLst>
              <a:ext uri="{FF2B5EF4-FFF2-40B4-BE49-F238E27FC236}">
                <a16:creationId xmlns:a16="http://schemas.microsoft.com/office/drawing/2014/main" id="{5A094195-3DE2-419B-B251-7A6791F22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873" y="4837320"/>
            <a:ext cx="1233004" cy="1295172"/>
          </a:xfrm>
          <a:prstGeom prst="rect">
            <a:avLst/>
          </a:prstGeom>
        </p:spPr>
      </p:pic>
      <p:pic>
        <p:nvPicPr>
          <p:cNvPr id="9" name="Attēls 8">
            <a:extLst>
              <a:ext uri="{FF2B5EF4-FFF2-40B4-BE49-F238E27FC236}">
                <a16:creationId xmlns:a16="http://schemas.microsoft.com/office/drawing/2014/main" id="{3E1AA862-CCFB-4D8B-B640-4DB5AA9C9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359" y="3298673"/>
            <a:ext cx="1018032" cy="10972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9E2550-58ED-4B05-9C51-5E91CA5C95C7}"/>
              </a:ext>
            </a:extLst>
          </p:cNvPr>
          <p:cNvSpPr txBox="1"/>
          <p:nvPr/>
        </p:nvSpPr>
        <p:spPr>
          <a:xfrm>
            <a:off x="2027583" y="560132"/>
            <a:ext cx="68911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4000" b="1" dirty="0">
                <a:solidFill>
                  <a:srgbClr val="07B55B"/>
                </a:solidFill>
              </a:rPr>
              <a:t>Izejas biļete</a:t>
            </a:r>
          </a:p>
        </p:txBody>
      </p:sp>
    </p:spTree>
    <p:extLst>
      <p:ext uri="{BB962C8B-B14F-4D97-AF65-F5344CB8AC3E}">
        <p14:creationId xmlns:p14="http://schemas.microsoft.com/office/powerpoint/2010/main" val="12138451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25DE86-A2A8-443C-951F-4D80BF67F555}"/>
              </a:ext>
            </a:extLst>
          </p:cNvPr>
          <p:cNvSpPr txBox="1"/>
          <p:nvPr/>
        </p:nvSpPr>
        <p:spPr>
          <a:xfrm>
            <a:off x="1881809" y="1844572"/>
            <a:ext cx="71826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600" b="1" dirty="0">
                <a:solidFill>
                  <a:srgbClr val="BF5D04"/>
                </a:solidFill>
              </a:rPr>
              <a:t>Jautājumi?....</a:t>
            </a:r>
          </a:p>
          <a:p>
            <a:r>
              <a:rPr lang="lv-LV" sz="3600" b="1" dirty="0">
                <a:solidFill>
                  <a:srgbClr val="BF5D04"/>
                </a:solidFill>
              </a:rPr>
              <a:t>Komentāri?... </a:t>
            </a:r>
          </a:p>
          <a:p>
            <a:r>
              <a:rPr lang="lv-LV" sz="3600" b="1" dirty="0">
                <a:solidFill>
                  <a:srgbClr val="BF5D04"/>
                </a:solidFill>
              </a:rPr>
              <a:t>Ierosinājumi?...</a:t>
            </a:r>
          </a:p>
        </p:txBody>
      </p:sp>
    </p:spTree>
    <p:extLst>
      <p:ext uri="{BB962C8B-B14F-4D97-AF65-F5344CB8AC3E}">
        <p14:creationId xmlns:p14="http://schemas.microsoft.com/office/powerpoint/2010/main" val="18497606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DC87537-647D-4CAA-BD97-411D295E3A83}"/>
              </a:ext>
            </a:extLst>
          </p:cNvPr>
          <p:cNvSpPr txBox="1"/>
          <p:nvPr/>
        </p:nvSpPr>
        <p:spPr>
          <a:xfrm>
            <a:off x="1974574" y="1765348"/>
            <a:ext cx="48900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8800" b="1" dirty="0">
                <a:solidFill>
                  <a:srgbClr val="07B55B"/>
                </a:solidFill>
              </a:rPr>
              <a:t>Paldies!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D563ED-4B70-475B-8FA0-CB6148C95A01}"/>
              </a:ext>
            </a:extLst>
          </p:cNvPr>
          <p:cNvSpPr txBox="1"/>
          <p:nvPr/>
        </p:nvSpPr>
        <p:spPr>
          <a:xfrm>
            <a:off x="1749287" y="4492487"/>
            <a:ext cx="5300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 dirty="0">
                <a:solidFill>
                  <a:srgbClr val="BF5D04"/>
                </a:solidFill>
              </a:rPr>
              <a:t>Lolita Šmukste, Riebiņu vidusskola</a:t>
            </a:r>
          </a:p>
          <a:p>
            <a:r>
              <a:rPr lang="lv-LV" sz="2400" dirty="0">
                <a:solidFill>
                  <a:srgbClr val="BF5D04"/>
                </a:solidFill>
              </a:rPr>
              <a:t>e-pasts: </a:t>
            </a:r>
            <a:r>
              <a:rPr lang="lv-LV" sz="2400" dirty="0">
                <a:solidFill>
                  <a:srgbClr val="BF5D04"/>
                </a:solidFill>
                <a:hlinkClick r:id="rId2"/>
              </a:rPr>
              <a:t>lolita.smukste@inbox.lv</a:t>
            </a:r>
            <a:r>
              <a:rPr lang="lv-LV" sz="2400" dirty="0">
                <a:solidFill>
                  <a:srgbClr val="BF5D04"/>
                </a:solidFill>
              </a:rPr>
              <a:t> </a:t>
            </a:r>
          </a:p>
          <a:p>
            <a:r>
              <a:rPr lang="lv-LV" sz="2400" dirty="0">
                <a:solidFill>
                  <a:srgbClr val="BF5D04"/>
                </a:solidFill>
              </a:rPr>
              <a:t>tālr. nr. 29297746</a:t>
            </a:r>
          </a:p>
        </p:txBody>
      </p:sp>
    </p:spTree>
    <p:extLst>
      <p:ext uri="{BB962C8B-B14F-4D97-AF65-F5344CB8AC3E}">
        <p14:creationId xmlns:p14="http://schemas.microsoft.com/office/powerpoint/2010/main" val="24365782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dizai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D41E12F14B89B24F822D2A0864AD87F1" ma:contentTypeVersion="18" ma:contentTypeDescription="Izveidot jaunu dokumentu." ma:contentTypeScope="" ma:versionID="90746b09eb0df829ff90b7db0a6bbeb3">
  <xsd:schema xmlns:xsd="http://www.w3.org/2001/XMLSchema" xmlns:xs="http://www.w3.org/2001/XMLSchema" xmlns:p="http://schemas.microsoft.com/office/2006/metadata/properties" xmlns:ns3="66229160-4b2d-4cfa-8f95-7bdb237aae18" xmlns:ns4="1f3e8966-3012-40d9-a2af-9ccf1732389e" targetNamespace="http://schemas.microsoft.com/office/2006/metadata/properties" ma:root="true" ma:fieldsID="a6edb5072f0961f6c6d682c6a940ab7b" ns3:_="" ns4:_="">
    <xsd:import namespace="66229160-4b2d-4cfa-8f95-7bdb237aae18"/>
    <xsd:import namespace="1f3e8966-3012-40d9-a2af-9ccf1732389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229160-4b2d-4cfa-8f95-7bdb237aae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3e8966-3012-40d9-a2af-9ccf1732389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Koplietots a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Koplietots ar: detalizēt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Koplietošanas norādes jaucējkods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229160-4b2d-4cfa-8f95-7bdb237aae18" xsi:nil="true"/>
  </documentManagement>
</p:properties>
</file>

<file path=customXml/itemProps1.xml><?xml version="1.0" encoding="utf-8"?>
<ds:datastoreItem xmlns:ds="http://schemas.openxmlformats.org/officeDocument/2006/customXml" ds:itemID="{6DBEDE2C-DC0A-4B3E-8B44-829FC1A78D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229160-4b2d-4cfa-8f95-7bdb237aae18"/>
    <ds:schemaRef ds:uri="1f3e8966-3012-40d9-a2af-9ccf173238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8791DB9-5FBB-43BE-B05D-7E0B6BF204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EE73A5-FA24-4E99-A9B5-A0211F20A637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66229160-4b2d-4cfa-8f95-7bdb237aae18"/>
    <ds:schemaRef ds:uri="http://schemas.microsoft.com/office/2006/metadata/properties"/>
    <ds:schemaRef ds:uri="1f3e8966-3012-40d9-a2af-9ccf1732389e"/>
    <ds:schemaRef ds:uri="http://purl.org/dc/dcmitype/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296</Words>
  <Application>Microsoft Office PowerPoint</Application>
  <PresentationFormat>Platekrāna</PresentationFormat>
  <Paragraphs>46</Paragraphs>
  <Slides>33</Slides>
  <Notes>0</Notes>
  <HiddenSlides>0</HiddenSlides>
  <MMClips>0</MMClips>
  <ScaleCrop>false</ScaleCrop>
  <HeadingPairs>
    <vt:vector size="6" baseType="variant">
      <vt:variant>
        <vt:lpstr>Lietotie fonti</vt:lpstr>
      </vt:variant>
      <vt:variant>
        <vt:i4>3</vt:i4>
      </vt:variant>
      <vt:variant>
        <vt:lpstr>Dizains</vt:lpstr>
      </vt:variant>
      <vt:variant>
        <vt:i4>1</vt:i4>
      </vt:variant>
      <vt:variant>
        <vt:lpstr>Slaidu virsraksti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dizains</vt:lpstr>
      <vt:lpstr>Efektīvas matemātikas stundas struktūra sākumskolā</vt:lpstr>
      <vt:lpstr>Jēgpilna mācību stunda – 4 stundas elementi</vt:lpstr>
      <vt:lpstr>Atpakaļvērstā jeb uz mērķi vērstā plānošana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Matemātikas stundas struktūra sākumskolā</dc:title>
  <dc:creator>Lolita Šmukste</dc:creator>
  <cp:lastModifiedBy>Lolita Šmukste</cp:lastModifiedBy>
  <cp:revision>17</cp:revision>
  <dcterms:created xsi:type="dcterms:W3CDTF">2024-03-11T09:57:46Z</dcterms:created>
  <dcterms:modified xsi:type="dcterms:W3CDTF">2024-03-11T22:02:11Z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0x010100D41E12F14B89B24F822D2A0864AD87F1</vt:lpwstr>
  </property>
</Properties>
</file>