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Lst>
  <p:sldSz cy="5143500" cx="9144000"/>
  <p:notesSz cx="6858000" cy="9144000"/>
  <p:embeddedFontLst>
    <p:embeddedFont>
      <p:font typeface="Roboto"/>
      <p:regular r:id="rId27"/>
      <p:bold r:id="rId28"/>
      <p:italic r:id="rId29"/>
      <p:boldItalic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31" roundtripDataSignature="AMtx7mg+GNZKlFbQfw22AwzgNix3JGuql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font" Target="fonts/Roboto-bold.fntdata"/><Relationship Id="rId27" Type="http://schemas.openxmlformats.org/officeDocument/2006/relationships/font" Target="fonts/Roboto-regular.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font" Target="fonts/Roboto-italic.fntdata"/><Relationship Id="rId7" Type="http://schemas.openxmlformats.org/officeDocument/2006/relationships/slide" Target="slides/slide1.xml"/><Relationship Id="rId8" Type="http://schemas.openxmlformats.org/officeDocument/2006/relationships/slide" Target="slides/slide2.xml"/><Relationship Id="rId31" Type="http://customschemas.google.com/relationships/presentationmetadata" Target="metadata"/><Relationship Id="rId30" Type="http://schemas.openxmlformats.org/officeDocument/2006/relationships/font" Target="fonts/Roboto-boldItalic.fnt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2c1ba1e159a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2c1ba1e159a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2:notes"/>
          <p:cNvSpPr txBox="1"/>
          <p:nvPr>
            <p:ph idx="1" type="body"/>
          </p:nvPr>
        </p:nvSpPr>
        <p:spPr>
          <a:xfrm>
            <a:off x="685800" y="4400551"/>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8" name="Google Shape;138;p2:notes"/>
          <p:cNvSpPr/>
          <p:nvPr>
            <p:ph idx="2" type="sldImg"/>
          </p:nvPr>
        </p:nvSpPr>
        <p:spPr>
          <a:xfrm>
            <a:off x="2020994" y="1142467"/>
            <a:ext cx="2816100" cy="3085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2c1ba1e159a_0_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2c1ba1e159a_0_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3:notes"/>
          <p:cNvSpPr/>
          <p:nvPr>
            <p:ph idx="2" type="sldImg"/>
          </p:nvPr>
        </p:nvSpPr>
        <p:spPr>
          <a:xfrm>
            <a:off x="2020994" y="1142467"/>
            <a:ext cx="28161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3" name="Google Shape;153;p3:notes"/>
          <p:cNvSpPr txBox="1"/>
          <p:nvPr>
            <p:ph idx="1" type="body"/>
          </p:nvPr>
        </p:nvSpPr>
        <p:spPr>
          <a:xfrm>
            <a:off x="685800" y="4400551"/>
            <a:ext cx="5486400" cy="3600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t/>
            </a:r>
            <a:endParaRPr/>
          </a:p>
          <a:p>
            <a:pPr indent="0" lvl="0" marL="0" rtl="0" algn="l">
              <a:lnSpc>
                <a:spcPct val="100000"/>
              </a:lnSpc>
              <a:spcBef>
                <a:spcPts val="0"/>
              </a:spcBef>
              <a:spcAft>
                <a:spcPts val="0"/>
              </a:spcAft>
              <a:buSzPts val="1100"/>
              <a:buNone/>
            </a:pPr>
            <a:r>
              <a:t/>
            </a:r>
            <a:endParaRPr/>
          </a:p>
        </p:txBody>
      </p:sp>
      <p:sp>
        <p:nvSpPr>
          <p:cNvPr id="154" name="Google Shape;154;p3:notes"/>
          <p:cNvSpPr txBox="1"/>
          <p:nvPr>
            <p:ph idx="12" type="sldNum"/>
          </p:nvPr>
        </p:nvSpPr>
        <p:spPr>
          <a:xfrm>
            <a:off x="3884614" y="8685215"/>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lv"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4:notes"/>
          <p:cNvSpPr/>
          <p:nvPr>
            <p:ph idx="2" type="sldImg"/>
          </p:nvPr>
        </p:nvSpPr>
        <p:spPr>
          <a:xfrm>
            <a:off x="2020994" y="1142467"/>
            <a:ext cx="28161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1" name="Google Shape;171;p4:notes"/>
          <p:cNvSpPr txBox="1"/>
          <p:nvPr>
            <p:ph idx="1" type="body"/>
          </p:nvPr>
        </p:nvSpPr>
        <p:spPr>
          <a:xfrm>
            <a:off x="685800" y="4400551"/>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172" name="Google Shape;172;p4:notes"/>
          <p:cNvSpPr txBox="1"/>
          <p:nvPr>
            <p:ph idx="12" type="sldNum"/>
          </p:nvPr>
        </p:nvSpPr>
        <p:spPr>
          <a:xfrm>
            <a:off x="3884614" y="8685215"/>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lv"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5" name="Google Shape;195;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2c1ba1e159a_0_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0" name="Google Shape;200;g2c1ba1e159a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6:notes"/>
          <p:cNvSpPr/>
          <p:nvPr>
            <p:ph idx="2" type="sldImg"/>
          </p:nvPr>
        </p:nvSpPr>
        <p:spPr>
          <a:xfrm>
            <a:off x="2020994" y="1142467"/>
            <a:ext cx="2816100" cy="3085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8" name="Google Shape;208;p6:notes"/>
          <p:cNvSpPr txBox="1"/>
          <p:nvPr>
            <p:ph idx="1" type="body"/>
          </p:nvPr>
        </p:nvSpPr>
        <p:spPr>
          <a:xfrm>
            <a:off x="685800" y="4400551"/>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100"/>
              <a:buNone/>
            </a:pPr>
            <a:r>
              <a:t/>
            </a:r>
            <a:endParaRPr/>
          </a:p>
        </p:txBody>
      </p:sp>
      <p:sp>
        <p:nvSpPr>
          <p:cNvPr id="209" name="Google Shape;209;p6:notes"/>
          <p:cNvSpPr txBox="1"/>
          <p:nvPr>
            <p:ph idx="12" type="sldNum"/>
          </p:nvPr>
        </p:nvSpPr>
        <p:spPr>
          <a:xfrm>
            <a:off x="3884614" y="8685215"/>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lv"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7:notes"/>
          <p:cNvSpPr/>
          <p:nvPr>
            <p:ph idx="2" type="sldImg"/>
          </p:nvPr>
        </p:nvSpPr>
        <p:spPr>
          <a:xfrm>
            <a:off x="687388" y="1143000"/>
            <a:ext cx="5483225" cy="308451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3" name="Google Shape;223;p7:notes"/>
          <p:cNvSpPr txBox="1"/>
          <p:nvPr>
            <p:ph idx="1" type="body"/>
          </p:nvPr>
        </p:nvSpPr>
        <p:spPr>
          <a:xfrm>
            <a:off x="685800" y="4400551"/>
            <a:ext cx="5486400" cy="3600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t/>
            </a:r>
            <a:endParaRPr/>
          </a:p>
          <a:p>
            <a:pPr indent="0" lvl="0" marL="0" rtl="0" algn="l">
              <a:lnSpc>
                <a:spcPct val="100000"/>
              </a:lnSpc>
              <a:spcBef>
                <a:spcPts val="0"/>
              </a:spcBef>
              <a:spcAft>
                <a:spcPts val="0"/>
              </a:spcAft>
              <a:buSzPts val="1100"/>
              <a:buNone/>
            </a:pPr>
            <a:r>
              <a:t/>
            </a:r>
            <a:endParaRPr/>
          </a:p>
        </p:txBody>
      </p:sp>
      <p:sp>
        <p:nvSpPr>
          <p:cNvPr id="224" name="Google Shape;224;p7:notes"/>
          <p:cNvSpPr txBox="1"/>
          <p:nvPr>
            <p:ph idx="12" type="sldNum"/>
          </p:nvPr>
        </p:nvSpPr>
        <p:spPr>
          <a:xfrm>
            <a:off x="3884614" y="8685215"/>
            <a:ext cx="2971800" cy="4587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lv"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2c1ba1e159a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7" name="Google Shape;237;g2c1ba1e159a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2c1ba1e159a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2c1ba1e159a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2c1cac3ee64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3" name="Google Shape;253;g2c1cac3ee64_0_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2c1cac3ee64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0" name="Google Shape;260;g2c1cac3ee64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2c1cac3ee64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 name="Google Shape;265;g2c1cac3ee64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28b1c4f3fbf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5" name="Google Shape;275;g28b1c4f3fbf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28b1c4f3fbf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0" name="Google Shape;280;g28b1c4f3fbf_0_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g28b1c4f3fbf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6" name="Google Shape;286;g28b1c4f3fbf_0_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g2c1ba1e159a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1" name="Google Shape;291;g2c1ba1e159a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8" name="Google Shape;298;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2c1ba1e159a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5" name="Google Shape;305;g2c1ba1e159a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13"/>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13"/>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18"/>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5" name="Google Shape;15;p1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1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8" name="Google Shape;18;p19"/>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9" name="Google Shape;19;p1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2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20"/>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3" name="Google Shape;23;p20"/>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4" name="Google Shape;24;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2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22"/>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22"/>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1" name="Google Shape;31;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23"/>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24"/>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24"/>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24"/>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24"/>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0" name="Google Shape;40;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25"/>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3" name="Google Shape;43;p2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26"/>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26"/>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47" name="Google Shape;47;p2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2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58" name="Google Shape;58;p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59" name="Google Shape;59;p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0" name="Shape 60"/>
        <p:cNvGrpSpPr/>
        <p:nvPr/>
      </p:nvGrpSpPr>
      <p:grpSpPr>
        <a:xfrm>
          <a:off x="0" y="0"/>
          <a:ext cx="0" cy="0"/>
          <a:chOff x="0" y="0"/>
          <a:chExt cx="0" cy="0"/>
        </a:xfrm>
      </p:grpSpPr>
      <p:sp>
        <p:nvSpPr>
          <p:cNvPr id="61" name="Google Shape;61;p28"/>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62" name="Google Shape;62;p28"/>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63" name="Google Shape;63;p2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64" name="Google Shape;64;p2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65" name="Google Shape;65;p2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66" name="Shape 66"/>
        <p:cNvGrpSpPr/>
        <p:nvPr/>
      </p:nvGrpSpPr>
      <p:grpSpPr>
        <a:xfrm>
          <a:off x="0" y="0"/>
          <a:ext cx="0" cy="0"/>
          <a:chOff x="0" y="0"/>
          <a:chExt cx="0" cy="0"/>
        </a:xfrm>
      </p:grpSpPr>
      <p:sp>
        <p:nvSpPr>
          <p:cNvPr id="67" name="Google Shape;67;p16"/>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noAutofit/>
          </a:bodyPr>
          <a:lstStyle>
            <a:lvl1pPr lvl="0" algn="ctr">
              <a:lnSpc>
                <a:spcPct val="90000"/>
              </a:lnSpc>
              <a:spcBef>
                <a:spcPts val="0"/>
              </a:spcBef>
              <a:spcAft>
                <a:spcPts val="0"/>
              </a:spcAft>
              <a:buClr>
                <a:schemeClr val="dk1"/>
              </a:buClr>
              <a:buSzPts val="4500"/>
              <a:buFont typeface="Calibri"/>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68" name="Google Shape;68;p16"/>
          <p:cNvSpPr txBox="1"/>
          <p:nvPr>
            <p:ph idx="1" type="subTitle"/>
          </p:nvPr>
        </p:nvSpPr>
        <p:spPr>
          <a:xfrm>
            <a:off x="1143000" y="2701528"/>
            <a:ext cx="6858000" cy="1241700"/>
          </a:xfrm>
          <a:prstGeom prst="rect">
            <a:avLst/>
          </a:prstGeom>
          <a:noFill/>
          <a:ln>
            <a:noFill/>
          </a:ln>
        </p:spPr>
        <p:txBody>
          <a:bodyPr anchorCtr="0" anchor="t" bIns="34275" lIns="68575" spcFirstLastPara="1" rIns="68575" wrap="square" tIns="34275">
            <a:noAutofit/>
          </a:bodyPr>
          <a:lstStyle>
            <a:lvl1pPr lvl="0" algn="ctr">
              <a:lnSpc>
                <a:spcPct val="90000"/>
              </a:lnSpc>
              <a:spcBef>
                <a:spcPts val="800"/>
              </a:spcBef>
              <a:spcAft>
                <a:spcPts val="0"/>
              </a:spcAft>
              <a:buClr>
                <a:schemeClr val="dk1"/>
              </a:buClr>
              <a:buSzPts val="1800"/>
              <a:buNone/>
              <a:defRPr sz="1800"/>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69" name="Google Shape;69;p1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70" name="Google Shape;70;p1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71" name="Google Shape;71;p1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72" name="Shape 72"/>
        <p:cNvGrpSpPr/>
        <p:nvPr/>
      </p:nvGrpSpPr>
      <p:grpSpPr>
        <a:xfrm>
          <a:off x="0" y="0"/>
          <a:ext cx="0" cy="0"/>
          <a:chOff x="0" y="0"/>
          <a:chExt cx="0" cy="0"/>
        </a:xfrm>
      </p:grpSpPr>
      <p:sp>
        <p:nvSpPr>
          <p:cNvPr id="73" name="Google Shape;73;p1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9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74" name="Google Shape;74;p1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90000"/>
              </a:lnSpc>
              <a:spcBef>
                <a:spcPts val="0"/>
              </a:spcBef>
              <a:spcAft>
                <a:spcPts val="0"/>
              </a:spcAft>
              <a:buSzPts val="1800"/>
              <a:buChar char="●"/>
              <a:defRPr/>
            </a:lvl1pPr>
            <a:lvl2pPr indent="-317500" lvl="1" marL="914400" algn="l">
              <a:lnSpc>
                <a:spcPct val="90000"/>
              </a:lnSpc>
              <a:spcBef>
                <a:spcPts val="0"/>
              </a:spcBef>
              <a:spcAft>
                <a:spcPts val="0"/>
              </a:spcAft>
              <a:buSzPts val="1400"/>
              <a:buChar char="○"/>
              <a:defRPr/>
            </a:lvl2pPr>
            <a:lvl3pPr indent="-317500" lvl="2" marL="1371600" algn="l">
              <a:lnSpc>
                <a:spcPct val="90000"/>
              </a:lnSpc>
              <a:spcBef>
                <a:spcPts val="0"/>
              </a:spcBef>
              <a:spcAft>
                <a:spcPts val="0"/>
              </a:spcAft>
              <a:buSzPts val="1400"/>
              <a:buChar char="■"/>
              <a:defRPr/>
            </a:lvl3pPr>
            <a:lvl4pPr indent="-317500" lvl="3" marL="1828800" algn="l">
              <a:lnSpc>
                <a:spcPct val="90000"/>
              </a:lnSpc>
              <a:spcBef>
                <a:spcPts val="0"/>
              </a:spcBef>
              <a:spcAft>
                <a:spcPts val="0"/>
              </a:spcAft>
              <a:buSzPts val="1400"/>
              <a:buChar char="●"/>
              <a:defRPr/>
            </a:lvl4pPr>
            <a:lvl5pPr indent="-317500" lvl="4" marL="2286000" algn="l">
              <a:lnSpc>
                <a:spcPct val="90000"/>
              </a:lnSpc>
              <a:spcBef>
                <a:spcPts val="0"/>
              </a:spcBef>
              <a:spcAft>
                <a:spcPts val="0"/>
              </a:spcAft>
              <a:buSzPts val="1400"/>
              <a:buChar char="○"/>
              <a:defRPr/>
            </a:lvl5pPr>
            <a:lvl6pPr indent="-317500" lvl="5" marL="2743200" algn="l">
              <a:lnSpc>
                <a:spcPct val="90000"/>
              </a:lnSpc>
              <a:spcBef>
                <a:spcPts val="0"/>
              </a:spcBef>
              <a:spcAft>
                <a:spcPts val="0"/>
              </a:spcAft>
              <a:buSzPts val="1400"/>
              <a:buChar char="■"/>
              <a:defRPr/>
            </a:lvl6pPr>
            <a:lvl7pPr indent="-317500" lvl="6" marL="3200400" algn="l">
              <a:lnSpc>
                <a:spcPct val="90000"/>
              </a:lnSpc>
              <a:spcBef>
                <a:spcPts val="0"/>
              </a:spcBef>
              <a:spcAft>
                <a:spcPts val="0"/>
              </a:spcAft>
              <a:buSzPts val="1400"/>
              <a:buChar char="●"/>
              <a:defRPr/>
            </a:lvl7pPr>
            <a:lvl8pPr indent="-317500" lvl="7" marL="3657600" algn="l">
              <a:lnSpc>
                <a:spcPct val="90000"/>
              </a:lnSpc>
              <a:spcBef>
                <a:spcPts val="0"/>
              </a:spcBef>
              <a:spcAft>
                <a:spcPts val="0"/>
              </a:spcAft>
              <a:buSzPts val="1400"/>
              <a:buChar char="○"/>
              <a:defRPr/>
            </a:lvl8pPr>
            <a:lvl9pPr indent="-317500" lvl="8" marL="4114800" algn="l">
              <a:lnSpc>
                <a:spcPct val="90000"/>
              </a:lnSpc>
              <a:spcBef>
                <a:spcPts val="0"/>
              </a:spcBef>
              <a:spcAft>
                <a:spcPts val="0"/>
              </a:spcAft>
              <a:buSzPts val="1400"/>
              <a:buChar char="■"/>
              <a:defRPr/>
            </a:lvl9pPr>
          </a:lstStyle>
          <a:p/>
        </p:txBody>
      </p:sp>
      <p:sp>
        <p:nvSpPr>
          <p:cNvPr id="75" name="Google Shape;75;p1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6" name="Shape 76"/>
        <p:cNvGrpSpPr/>
        <p:nvPr/>
      </p:nvGrpSpPr>
      <p:grpSpPr>
        <a:xfrm>
          <a:off x="0" y="0"/>
          <a:ext cx="0" cy="0"/>
          <a:chOff x="0" y="0"/>
          <a:chExt cx="0" cy="0"/>
        </a:xfrm>
      </p:grpSpPr>
      <p:sp>
        <p:nvSpPr>
          <p:cNvPr id="77" name="Google Shape;77;p29"/>
          <p:cNvSpPr txBox="1"/>
          <p:nvPr>
            <p:ph type="title"/>
          </p:nvPr>
        </p:nvSpPr>
        <p:spPr>
          <a:xfrm>
            <a:off x="623888" y="1282304"/>
            <a:ext cx="7886700" cy="21396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4500"/>
              <a:buFont typeface="Calibri"/>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78" name="Google Shape;78;p29"/>
          <p:cNvSpPr txBox="1"/>
          <p:nvPr>
            <p:ph idx="1" type="body"/>
          </p:nvPr>
        </p:nvSpPr>
        <p:spPr>
          <a:xfrm>
            <a:off x="623888" y="3442097"/>
            <a:ext cx="7886700" cy="11253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Clr>
                <a:srgbClr val="888888"/>
              </a:buClr>
              <a:buSzPts val="1800"/>
              <a:buNone/>
              <a:defRPr sz="1800">
                <a:solidFill>
                  <a:srgbClr val="888888"/>
                </a:solidFill>
              </a:defRPr>
            </a:lvl1pPr>
            <a:lvl2pPr indent="-228600" lvl="1" marL="914400" algn="l">
              <a:lnSpc>
                <a:spcPct val="90000"/>
              </a:lnSpc>
              <a:spcBef>
                <a:spcPts val="400"/>
              </a:spcBef>
              <a:spcAft>
                <a:spcPts val="0"/>
              </a:spcAft>
              <a:buClr>
                <a:srgbClr val="888888"/>
              </a:buClr>
              <a:buSzPts val="1500"/>
              <a:buNone/>
              <a:defRPr sz="1500">
                <a:solidFill>
                  <a:srgbClr val="888888"/>
                </a:solidFill>
              </a:defRPr>
            </a:lvl2pPr>
            <a:lvl3pPr indent="-228600" lvl="2" marL="1371600" algn="l">
              <a:lnSpc>
                <a:spcPct val="90000"/>
              </a:lnSpc>
              <a:spcBef>
                <a:spcPts val="400"/>
              </a:spcBef>
              <a:spcAft>
                <a:spcPts val="0"/>
              </a:spcAft>
              <a:buClr>
                <a:srgbClr val="888888"/>
              </a:buClr>
              <a:buSzPts val="1400"/>
              <a:buNone/>
              <a:defRPr sz="1400">
                <a:solidFill>
                  <a:srgbClr val="888888"/>
                </a:solidFill>
              </a:defRPr>
            </a:lvl3pPr>
            <a:lvl4pPr indent="-228600" lvl="3" marL="1828800" algn="l">
              <a:lnSpc>
                <a:spcPct val="90000"/>
              </a:lnSpc>
              <a:spcBef>
                <a:spcPts val="400"/>
              </a:spcBef>
              <a:spcAft>
                <a:spcPts val="0"/>
              </a:spcAft>
              <a:buClr>
                <a:srgbClr val="888888"/>
              </a:buClr>
              <a:buSzPts val="1200"/>
              <a:buNone/>
              <a:defRPr sz="1200">
                <a:solidFill>
                  <a:srgbClr val="888888"/>
                </a:solidFill>
              </a:defRPr>
            </a:lvl4pPr>
            <a:lvl5pPr indent="-228600" lvl="4" marL="2286000" algn="l">
              <a:lnSpc>
                <a:spcPct val="90000"/>
              </a:lnSpc>
              <a:spcBef>
                <a:spcPts val="400"/>
              </a:spcBef>
              <a:spcAft>
                <a:spcPts val="0"/>
              </a:spcAft>
              <a:buClr>
                <a:srgbClr val="888888"/>
              </a:buClr>
              <a:buSzPts val="1200"/>
              <a:buNone/>
              <a:defRPr sz="1200">
                <a:solidFill>
                  <a:srgbClr val="888888"/>
                </a:solidFill>
              </a:defRPr>
            </a:lvl5pPr>
            <a:lvl6pPr indent="-228600" lvl="5" marL="2743200" algn="l">
              <a:lnSpc>
                <a:spcPct val="90000"/>
              </a:lnSpc>
              <a:spcBef>
                <a:spcPts val="400"/>
              </a:spcBef>
              <a:spcAft>
                <a:spcPts val="0"/>
              </a:spcAft>
              <a:buClr>
                <a:srgbClr val="888888"/>
              </a:buClr>
              <a:buSzPts val="1200"/>
              <a:buNone/>
              <a:defRPr sz="1200">
                <a:solidFill>
                  <a:srgbClr val="888888"/>
                </a:solidFill>
              </a:defRPr>
            </a:lvl6pPr>
            <a:lvl7pPr indent="-228600" lvl="6" marL="3200400" algn="l">
              <a:lnSpc>
                <a:spcPct val="90000"/>
              </a:lnSpc>
              <a:spcBef>
                <a:spcPts val="400"/>
              </a:spcBef>
              <a:spcAft>
                <a:spcPts val="0"/>
              </a:spcAft>
              <a:buClr>
                <a:srgbClr val="888888"/>
              </a:buClr>
              <a:buSzPts val="1200"/>
              <a:buNone/>
              <a:defRPr sz="1200">
                <a:solidFill>
                  <a:srgbClr val="888888"/>
                </a:solidFill>
              </a:defRPr>
            </a:lvl7pPr>
            <a:lvl8pPr indent="-228600" lvl="7" marL="3657600" algn="l">
              <a:lnSpc>
                <a:spcPct val="90000"/>
              </a:lnSpc>
              <a:spcBef>
                <a:spcPts val="400"/>
              </a:spcBef>
              <a:spcAft>
                <a:spcPts val="0"/>
              </a:spcAft>
              <a:buClr>
                <a:srgbClr val="888888"/>
              </a:buClr>
              <a:buSzPts val="1200"/>
              <a:buNone/>
              <a:defRPr sz="1200">
                <a:solidFill>
                  <a:srgbClr val="888888"/>
                </a:solidFill>
              </a:defRPr>
            </a:lvl8pPr>
            <a:lvl9pPr indent="-228600" lvl="8" marL="4114800" algn="l">
              <a:lnSpc>
                <a:spcPct val="90000"/>
              </a:lnSpc>
              <a:spcBef>
                <a:spcPts val="400"/>
              </a:spcBef>
              <a:spcAft>
                <a:spcPts val="0"/>
              </a:spcAft>
              <a:buClr>
                <a:srgbClr val="888888"/>
              </a:buClr>
              <a:buSzPts val="1200"/>
              <a:buNone/>
              <a:defRPr sz="1200">
                <a:solidFill>
                  <a:srgbClr val="888888"/>
                </a:solidFill>
              </a:defRPr>
            </a:lvl9pPr>
          </a:lstStyle>
          <a:p/>
        </p:txBody>
      </p:sp>
      <p:sp>
        <p:nvSpPr>
          <p:cNvPr id="79" name="Google Shape;79;p2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80" name="Google Shape;80;p2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81" name="Google Shape;81;p2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82" name="Shape 82"/>
        <p:cNvGrpSpPr/>
        <p:nvPr/>
      </p:nvGrpSpPr>
      <p:grpSpPr>
        <a:xfrm>
          <a:off x="0" y="0"/>
          <a:ext cx="0" cy="0"/>
          <a:chOff x="0" y="0"/>
          <a:chExt cx="0" cy="0"/>
        </a:xfrm>
      </p:grpSpPr>
      <p:sp>
        <p:nvSpPr>
          <p:cNvPr id="83" name="Google Shape;83;p30"/>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84" name="Google Shape;84;p30"/>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85" name="Google Shape;85;p30"/>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86" name="Google Shape;86;p3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87" name="Google Shape;87;p3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88" name="Google Shape;88;p3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9" name="Shape 89"/>
        <p:cNvGrpSpPr/>
        <p:nvPr/>
      </p:nvGrpSpPr>
      <p:grpSpPr>
        <a:xfrm>
          <a:off x="0" y="0"/>
          <a:ext cx="0" cy="0"/>
          <a:chOff x="0" y="0"/>
          <a:chExt cx="0" cy="0"/>
        </a:xfrm>
      </p:grpSpPr>
      <p:sp>
        <p:nvSpPr>
          <p:cNvPr id="90" name="Google Shape;90;p31"/>
          <p:cNvSpPr txBox="1"/>
          <p:nvPr>
            <p:ph type="title"/>
          </p:nvPr>
        </p:nvSpPr>
        <p:spPr>
          <a:xfrm>
            <a:off x="629841"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91" name="Google Shape;91;p31"/>
          <p:cNvSpPr txBox="1"/>
          <p:nvPr>
            <p:ph idx="1" type="body"/>
          </p:nvPr>
        </p:nvSpPr>
        <p:spPr>
          <a:xfrm>
            <a:off x="629841" y="1260872"/>
            <a:ext cx="3868500" cy="6180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Clr>
                <a:schemeClr val="dk1"/>
              </a:buClr>
              <a:buSzPts val="1800"/>
              <a:buNone/>
              <a:defRPr b="1" sz="1800"/>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92" name="Google Shape;92;p31"/>
          <p:cNvSpPr txBox="1"/>
          <p:nvPr>
            <p:ph idx="2" type="body"/>
          </p:nvPr>
        </p:nvSpPr>
        <p:spPr>
          <a:xfrm>
            <a:off x="629841" y="1878806"/>
            <a:ext cx="3868500" cy="27633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3" name="Google Shape;93;p31"/>
          <p:cNvSpPr txBox="1"/>
          <p:nvPr>
            <p:ph idx="3" type="body"/>
          </p:nvPr>
        </p:nvSpPr>
        <p:spPr>
          <a:xfrm>
            <a:off x="4629150" y="1260872"/>
            <a:ext cx="3887400" cy="6180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Clr>
                <a:schemeClr val="dk1"/>
              </a:buClr>
              <a:buSzPts val="1800"/>
              <a:buNone/>
              <a:defRPr b="1" sz="1800"/>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94" name="Google Shape;94;p31"/>
          <p:cNvSpPr txBox="1"/>
          <p:nvPr>
            <p:ph idx="4" type="body"/>
          </p:nvPr>
        </p:nvSpPr>
        <p:spPr>
          <a:xfrm>
            <a:off x="4629150" y="1878806"/>
            <a:ext cx="3887400" cy="27633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5" name="Google Shape;95;p3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96" name="Google Shape;96;p3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97" name="Google Shape;97;p3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8" name="Shape 98"/>
        <p:cNvGrpSpPr/>
        <p:nvPr/>
      </p:nvGrpSpPr>
      <p:grpSpPr>
        <a:xfrm>
          <a:off x="0" y="0"/>
          <a:ext cx="0" cy="0"/>
          <a:chOff x="0" y="0"/>
          <a:chExt cx="0" cy="0"/>
        </a:xfrm>
      </p:grpSpPr>
      <p:sp>
        <p:nvSpPr>
          <p:cNvPr id="99" name="Google Shape;99;p32"/>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00" name="Google Shape;100;p3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01" name="Google Shape;101;p3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02" name="Google Shape;102;p3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03" name="Shape 103"/>
        <p:cNvGrpSpPr/>
        <p:nvPr/>
      </p:nvGrpSpPr>
      <p:grpSpPr>
        <a:xfrm>
          <a:off x="0" y="0"/>
          <a:ext cx="0" cy="0"/>
          <a:chOff x="0" y="0"/>
          <a:chExt cx="0" cy="0"/>
        </a:xfrm>
      </p:grpSpPr>
      <p:sp>
        <p:nvSpPr>
          <p:cNvPr id="104" name="Google Shape;104;p33"/>
          <p:cNvSpPr txBox="1"/>
          <p:nvPr>
            <p:ph type="title"/>
          </p:nvPr>
        </p:nvSpPr>
        <p:spPr>
          <a:xfrm>
            <a:off x="629841" y="342900"/>
            <a:ext cx="2949000" cy="12003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Calibri"/>
              <a:buNone/>
              <a:defRPr sz="24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05" name="Google Shape;105;p33"/>
          <p:cNvSpPr txBox="1"/>
          <p:nvPr>
            <p:ph idx="1" type="body"/>
          </p:nvPr>
        </p:nvSpPr>
        <p:spPr>
          <a:xfrm>
            <a:off x="3887391" y="740569"/>
            <a:ext cx="4629300" cy="3655200"/>
          </a:xfrm>
          <a:prstGeom prst="rect">
            <a:avLst/>
          </a:prstGeom>
          <a:noFill/>
          <a:ln>
            <a:noFill/>
          </a:ln>
        </p:spPr>
        <p:txBody>
          <a:bodyPr anchorCtr="0" anchor="t" bIns="34275" lIns="68575" spcFirstLastPara="1" rIns="68575" wrap="square" tIns="34275">
            <a:noAutofit/>
          </a:bodyPr>
          <a:lstStyle>
            <a:lvl1pPr indent="-381000" lvl="0" marL="457200" algn="l">
              <a:lnSpc>
                <a:spcPct val="90000"/>
              </a:lnSpc>
              <a:spcBef>
                <a:spcPts val="800"/>
              </a:spcBef>
              <a:spcAft>
                <a:spcPts val="0"/>
              </a:spcAft>
              <a:buClr>
                <a:schemeClr val="dk1"/>
              </a:buClr>
              <a:buSzPts val="2400"/>
              <a:buChar char="•"/>
              <a:defRPr sz="2400"/>
            </a:lvl1pPr>
            <a:lvl2pPr indent="-361950" lvl="1" marL="914400" algn="l">
              <a:lnSpc>
                <a:spcPct val="90000"/>
              </a:lnSpc>
              <a:spcBef>
                <a:spcPts val="400"/>
              </a:spcBef>
              <a:spcAft>
                <a:spcPts val="0"/>
              </a:spcAft>
              <a:buClr>
                <a:schemeClr val="dk1"/>
              </a:buClr>
              <a:buSzPts val="2100"/>
              <a:buChar char="•"/>
              <a:defRPr sz="2100"/>
            </a:lvl2pPr>
            <a:lvl3pPr indent="-342900" lvl="2" marL="1371600" algn="l">
              <a:lnSpc>
                <a:spcPct val="90000"/>
              </a:lnSpc>
              <a:spcBef>
                <a:spcPts val="400"/>
              </a:spcBef>
              <a:spcAft>
                <a:spcPts val="0"/>
              </a:spcAft>
              <a:buClr>
                <a:schemeClr val="dk1"/>
              </a:buClr>
              <a:buSzPts val="1800"/>
              <a:buChar char="•"/>
              <a:defRPr sz="1800"/>
            </a:lvl3pPr>
            <a:lvl4pPr indent="-323850" lvl="3" marL="1828800" algn="l">
              <a:lnSpc>
                <a:spcPct val="90000"/>
              </a:lnSpc>
              <a:spcBef>
                <a:spcPts val="400"/>
              </a:spcBef>
              <a:spcAft>
                <a:spcPts val="0"/>
              </a:spcAft>
              <a:buClr>
                <a:schemeClr val="dk1"/>
              </a:buClr>
              <a:buSzPts val="1500"/>
              <a:buChar char="•"/>
              <a:defRPr sz="1500"/>
            </a:lvl4pPr>
            <a:lvl5pPr indent="-323850" lvl="4" marL="2286000" algn="l">
              <a:lnSpc>
                <a:spcPct val="90000"/>
              </a:lnSpc>
              <a:spcBef>
                <a:spcPts val="400"/>
              </a:spcBef>
              <a:spcAft>
                <a:spcPts val="0"/>
              </a:spcAft>
              <a:buClr>
                <a:schemeClr val="dk1"/>
              </a:buClr>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106" name="Google Shape;106;p33"/>
          <p:cNvSpPr txBox="1"/>
          <p:nvPr>
            <p:ph idx="2" type="body"/>
          </p:nvPr>
        </p:nvSpPr>
        <p:spPr>
          <a:xfrm>
            <a:off x="629841" y="1543050"/>
            <a:ext cx="29490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Clr>
                <a:schemeClr val="dk1"/>
              </a:buClr>
              <a:buSzPts val="1200"/>
              <a:buNone/>
              <a:defRPr sz="1200"/>
            </a:lvl1pPr>
            <a:lvl2pPr indent="-228600" lvl="1" marL="914400" algn="l">
              <a:lnSpc>
                <a:spcPct val="90000"/>
              </a:lnSpc>
              <a:spcBef>
                <a:spcPts val="400"/>
              </a:spcBef>
              <a:spcAft>
                <a:spcPts val="0"/>
              </a:spcAft>
              <a:buClr>
                <a:schemeClr val="dk1"/>
              </a:buClr>
              <a:buSzPts val="1100"/>
              <a:buNone/>
              <a:defRPr sz="1100"/>
            </a:lvl2pPr>
            <a:lvl3pPr indent="-228600" lvl="2" marL="1371600" algn="l">
              <a:lnSpc>
                <a:spcPct val="90000"/>
              </a:lnSpc>
              <a:spcBef>
                <a:spcPts val="400"/>
              </a:spcBef>
              <a:spcAft>
                <a:spcPts val="0"/>
              </a:spcAft>
              <a:buClr>
                <a:schemeClr val="dk1"/>
              </a:buClr>
              <a:buSzPts val="900"/>
              <a:buNone/>
              <a:defRPr sz="900"/>
            </a:lvl3pPr>
            <a:lvl4pPr indent="-228600" lvl="3" marL="1828800" algn="l">
              <a:lnSpc>
                <a:spcPct val="90000"/>
              </a:lnSpc>
              <a:spcBef>
                <a:spcPts val="400"/>
              </a:spcBef>
              <a:spcAft>
                <a:spcPts val="0"/>
              </a:spcAft>
              <a:buClr>
                <a:schemeClr val="dk1"/>
              </a:buClr>
              <a:buSzPts val="800"/>
              <a:buNone/>
              <a:defRPr sz="800"/>
            </a:lvl4pPr>
            <a:lvl5pPr indent="-228600" lvl="4" marL="2286000" algn="l">
              <a:lnSpc>
                <a:spcPct val="90000"/>
              </a:lnSpc>
              <a:spcBef>
                <a:spcPts val="400"/>
              </a:spcBef>
              <a:spcAft>
                <a:spcPts val="0"/>
              </a:spcAft>
              <a:buClr>
                <a:schemeClr val="dk1"/>
              </a:buClr>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07" name="Google Shape;107;p3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08" name="Google Shape;108;p3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09" name="Google Shape;109;p3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10" name="Shape 110"/>
        <p:cNvGrpSpPr/>
        <p:nvPr/>
      </p:nvGrpSpPr>
      <p:grpSpPr>
        <a:xfrm>
          <a:off x="0" y="0"/>
          <a:ext cx="0" cy="0"/>
          <a:chOff x="0" y="0"/>
          <a:chExt cx="0" cy="0"/>
        </a:xfrm>
      </p:grpSpPr>
      <p:sp>
        <p:nvSpPr>
          <p:cNvPr id="111" name="Google Shape;111;p34"/>
          <p:cNvSpPr txBox="1"/>
          <p:nvPr>
            <p:ph type="title"/>
          </p:nvPr>
        </p:nvSpPr>
        <p:spPr>
          <a:xfrm>
            <a:off x="629841" y="342900"/>
            <a:ext cx="2949000" cy="12003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Calibri"/>
              <a:buNone/>
              <a:defRPr sz="24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12" name="Google Shape;112;p34"/>
          <p:cNvSpPr/>
          <p:nvPr>
            <p:ph idx="2" type="pic"/>
          </p:nvPr>
        </p:nvSpPr>
        <p:spPr>
          <a:xfrm>
            <a:off x="3887391" y="740569"/>
            <a:ext cx="4629300" cy="3655200"/>
          </a:xfrm>
          <a:prstGeom prst="rect">
            <a:avLst/>
          </a:prstGeom>
          <a:noFill/>
          <a:ln>
            <a:noFill/>
          </a:ln>
        </p:spPr>
      </p:sp>
      <p:sp>
        <p:nvSpPr>
          <p:cNvPr id="113" name="Google Shape;113;p34"/>
          <p:cNvSpPr txBox="1"/>
          <p:nvPr>
            <p:ph idx="1" type="body"/>
          </p:nvPr>
        </p:nvSpPr>
        <p:spPr>
          <a:xfrm>
            <a:off x="629841" y="1543050"/>
            <a:ext cx="29490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Clr>
                <a:schemeClr val="dk1"/>
              </a:buClr>
              <a:buSzPts val="1200"/>
              <a:buNone/>
              <a:defRPr sz="1200"/>
            </a:lvl1pPr>
            <a:lvl2pPr indent="-228600" lvl="1" marL="914400" algn="l">
              <a:lnSpc>
                <a:spcPct val="90000"/>
              </a:lnSpc>
              <a:spcBef>
                <a:spcPts val="400"/>
              </a:spcBef>
              <a:spcAft>
                <a:spcPts val="0"/>
              </a:spcAft>
              <a:buClr>
                <a:schemeClr val="dk1"/>
              </a:buClr>
              <a:buSzPts val="1100"/>
              <a:buNone/>
              <a:defRPr sz="1100"/>
            </a:lvl2pPr>
            <a:lvl3pPr indent="-228600" lvl="2" marL="1371600" algn="l">
              <a:lnSpc>
                <a:spcPct val="90000"/>
              </a:lnSpc>
              <a:spcBef>
                <a:spcPts val="400"/>
              </a:spcBef>
              <a:spcAft>
                <a:spcPts val="0"/>
              </a:spcAft>
              <a:buClr>
                <a:schemeClr val="dk1"/>
              </a:buClr>
              <a:buSzPts val="900"/>
              <a:buNone/>
              <a:defRPr sz="900"/>
            </a:lvl3pPr>
            <a:lvl4pPr indent="-228600" lvl="3" marL="1828800" algn="l">
              <a:lnSpc>
                <a:spcPct val="90000"/>
              </a:lnSpc>
              <a:spcBef>
                <a:spcPts val="400"/>
              </a:spcBef>
              <a:spcAft>
                <a:spcPts val="0"/>
              </a:spcAft>
              <a:buClr>
                <a:schemeClr val="dk1"/>
              </a:buClr>
              <a:buSzPts val="800"/>
              <a:buNone/>
              <a:defRPr sz="800"/>
            </a:lvl4pPr>
            <a:lvl5pPr indent="-228600" lvl="4" marL="2286000" algn="l">
              <a:lnSpc>
                <a:spcPct val="90000"/>
              </a:lnSpc>
              <a:spcBef>
                <a:spcPts val="400"/>
              </a:spcBef>
              <a:spcAft>
                <a:spcPts val="0"/>
              </a:spcAft>
              <a:buClr>
                <a:schemeClr val="dk1"/>
              </a:buClr>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14" name="Google Shape;114;p3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15" name="Google Shape;115;p3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16" name="Google Shape;116;p3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17" name="Shape 117"/>
        <p:cNvGrpSpPr/>
        <p:nvPr/>
      </p:nvGrpSpPr>
      <p:grpSpPr>
        <a:xfrm>
          <a:off x="0" y="0"/>
          <a:ext cx="0" cy="0"/>
          <a:chOff x="0" y="0"/>
          <a:chExt cx="0" cy="0"/>
        </a:xfrm>
      </p:grpSpPr>
      <p:sp>
        <p:nvSpPr>
          <p:cNvPr id="118" name="Google Shape;118;p3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19" name="Google Shape;119;p35"/>
          <p:cNvSpPr txBox="1"/>
          <p:nvPr>
            <p:ph idx="1" type="body"/>
          </p:nvPr>
        </p:nvSpPr>
        <p:spPr>
          <a:xfrm rot="5400000">
            <a:off x="2940300" y="-942431"/>
            <a:ext cx="3263400" cy="78867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20" name="Google Shape;120;p3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21" name="Google Shape;121;p3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22" name="Google Shape;122;p3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23" name="Shape 123"/>
        <p:cNvGrpSpPr/>
        <p:nvPr/>
      </p:nvGrpSpPr>
      <p:grpSpPr>
        <a:xfrm>
          <a:off x="0" y="0"/>
          <a:ext cx="0" cy="0"/>
          <a:chOff x="0" y="0"/>
          <a:chExt cx="0" cy="0"/>
        </a:xfrm>
      </p:grpSpPr>
      <p:sp>
        <p:nvSpPr>
          <p:cNvPr id="124" name="Google Shape;124;p36"/>
          <p:cNvSpPr txBox="1"/>
          <p:nvPr>
            <p:ph type="title"/>
          </p:nvPr>
        </p:nvSpPr>
        <p:spPr>
          <a:xfrm rot="5400000">
            <a:off x="5350050" y="1467544"/>
            <a:ext cx="4359000" cy="19716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25" name="Google Shape;125;p36"/>
          <p:cNvSpPr txBox="1"/>
          <p:nvPr>
            <p:ph idx="1" type="body"/>
          </p:nvPr>
        </p:nvSpPr>
        <p:spPr>
          <a:xfrm rot="5400000">
            <a:off x="1349475" y="-447056"/>
            <a:ext cx="4359000" cy="58008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26" name="Google Shape;126;p3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27" name="Google Shape;127;p3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28" name="Google Shape;128;p3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lv"/>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theme" Target="../theme/theme3.xml"/><Relationship Id="rId12" Type="http://schemas.openxmlformats.org/officeDocument/2006/relationships/slideLayout" Target="../slideLayouts/slideLayout23.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2"/>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lv"/>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100"/>
              <a:buFont typeface="Arial"/>
              <a:buNone/>
              <a:defRPr b="0" i="0" sz="1400" u="none" cap="none" strike="noStrike">
                <a:solidFill>
                  <a:srgbClr val="000000"/>
                </a:solidFill>
                <a:latin typeface="Arial"/>
                <a:ea typeface="Arial"/>
                <a:cs typeface="Arial"/>
                <a:sym typeface="Arial"/>
              </a:defRPr>
            </a:lvl9pPr>
          </a:lstStyle>
          <a:p/>
        </p:txBody>
      </p:sp>
      <p:sp>
        <p:nvSpPr>
          <p:cNvPr id="52" name="Google Shape;52;p14"/>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61950" lvl="0" marL="457200" marR="0" rtl="0" algn="l">
              <a:lnSpc>
                <a:spcPct val="90000"/>
              </a:lnSpc>
              <a:spcBef>
                <a:spcPts val="80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4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9pPr>
          </a:lstStyle>
          <a:p/>
        </p:txBody>
      </p:sp>
      <p:sp>
        <p:nvSpPr>
          <p:cNvPr id="53" name="Google Shape;53;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100"/>
              <a:buFont typeface="Arial"/>
              <a:buNone/>
              <a:defRPr b="0" i="0" sz="9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9pPr>
          </a:lstStyle>
          <a:p/>
        </p:txBody>
      </p:sp>
      <p:sp>
        <p:nvSpPr>
          <p:cNvPr id="54" name="Google Shape;54;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100"/>
              <a:buFont typeface="Arial"/>
              <a:buNone/>
              <a:defRPr b="0" i="0" sz="9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alibri"/>
                <a:ea typeface="Calibri"/>
                <a:cs typeface="Calibri"/>
                <a:sym typeface="Calibri"/>
              </a:defRPr>
            </a:lvl9pPr>
          </a:lstStyle>
          <a:p/>
        </p:txBody>
      </p:sp>
      <p:sp>
        <p:nvSpPr>
          <p:cNvPr id="55" name="Google Shape;55;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lv"/>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image" Target="../media/image5.jpg"/><Relationship Id="rId4" Type="http://schemas.openxmlformats.org/officeDocument/2006/relationships/image" Target="../media/image10.jpg"/><Relationship Id="rId5"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6.jpg"/><Relationship Id="rId4" Type="http://schemas.openxmlformats.org/officeDocument/2006/relationships/image" Target="../media/image10.jpg"/><Relationship Id="rId5" Type="http://schemas.openxmlformats.org/officeDocument/2006/relationships/image" Target="../media/image1.png"/><Relationship Id="rId6" Type="http://schemas.openxmlformats.org/officeDocument/2006/relationships/hyperlink" Target="http://www.etwinning.net/" TargetMode="External"/><Relationship Id="rId7"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6.jpg"/><Relationship Id="rId4" Type="http://schemas.openxmlformats.org/officeDocument/2006/relationships/image" Target="../media/image10.jpg"/><Relationship Id="rId5" Type="http://schemas.openxmlformats.org/officeDocument/2006/relationships/image" Target="../media/image1.png"/><Relationship Id="rId6"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hyperlink" Target="https://etwinning.lv/" TargetMode="External"/><Relationship Id="rId4" Type="http://schemas.openxmlformats.org/officeDocument/2006/relationships/image" Target="../media/image31.png"/><Relationship Id="rId5" Type="http://schemas.openxmlformats.org/officeDocument/2006/relationships/hyperlink" Target="https://school-education.ec.europa.eu/en/etwinning" TargetMode="External"/><Relationship Id="rId6"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13.png"/><Relationship Id="rId4" Type="http://schemas.openxmlformats.org/officeDocument/2006/relationships/image" Target="../media/image16.png"/><Relationship Id="rId5" Type="http://schemas.openxmlformats.org/officeDocument/2006/relationships/hyperlink" Target="http://www.youtube.com/watch?v=jhs_w4bA7zg" TargetMode="External"/><Relationship Id="rId6" Type="http://schemas.openxmlformats.org/officeDocument/2006/relationships/image" Target="../media/image12.jpg"/><Relationship Id="rId7" Type="http://schemas.openxmlformats.org/officeDocument/2006/relationships/image" Target="../media/image22.jpg"/><Relationship Id="rId8" Type="http://schemas.openxmlformats.org/officeDocument/2006/relationships/image" Target="../media/image1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hyperlink" Target="https://youtu.be/Wiiz_hmyRV8" TargetMode="External"/><Relationship Id="rId4" Type="http://schemas.openxmlformats.org/officeDocument/2006/relationships/hyperlink" Target="https://youtu.be/Wiiz_hmyRV8" TargetMode="External"/><Relationship Id="rId9" Type="http://schemas.openxmlformats.org/officeDocument/2006/relationships/image" Target="../media/image14.png"/><Relationship Id="rId5" Type="http://schemas.openxmlformats.org/officeDocument/2006/relationships/image" Target="../media/image16.png"/><Relationship Id="rId6" Type="http://schemas.openxmlformats.org/officeDocument/2006/relationships/image" Target="../media/image23.png"/><Relationship Id="rId7" Type="http://schemas.openxmlformats.org/officeDocument/2006/relationships/hyperlink" Target="https://view.joomag.com/my-first-magazine-kust%C4%ABba-pa/0871833001527487798" TargetMode="External"/><Relationship Id="rId8" Type="http://schemas.openxmlformats.org/officeDocument/2006/relationships/hyperlink" Target="http://online.fliphtml5.com/qebm/kphs/"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2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hyperlink" Target="https://ieej.lv/2GcEK" TargetMode="External"/><Relationship Id="rId4" Type="http://schemas.openxmlformats.org/officeDocument/2006/relationships/image" Target="../media/image30.png"/><Relationship Id="rId9" Type="http://schemas.openxmlformats.org/officeDocument/2006/relationships/image" Target="../media/image41.png"/><Relationship Id="rId5" Type="http://schemas.openxmlformats.org/officeDocument/2006/relationships/hyperlink" Target="https://www.youtube.com/playlist?list=PLM3Y7cHsiFQueFXLnfgKtkjMTxrtZbV1j" TargetMode="External"/><Relationship Id="rId6" Type="http://schemas.openxmlformats.org/officeDocument/2006/relationships/image" Target="../media/image36.png"/><Relationship Id="rId7" Type="http://schemas.openxmlformats.org/officeDocument/2006/relationships/image" Target="../media/image25.png"/><Relationship Id="rId8" Type="http://schemas.openxmlformats.org/officeDocument/2006/relationships/image" Target="../media/image2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 Id="rId3" Type="http://schemas.openxmlformats.org/officeDocument/2006/relationships/image" Target="../media/image2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image" Target="../media/image3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 Id="rId3" Type="http://schemas.openxmlformats.org/officeDocument/2006/relationships/hyperlink" Target="https://ieej.lv/Y3c0T" TargetMode="External"/><Relationship Id="rId4" Type="http://schemas.openxmlformats.org/officeDocument/2006/relationships/image" Target="../media/image37.png"/><Relationship Id="rId5" Type="http://schemas.openxmlformats.org/officeDocument/2006/relationships/hyperlink" Target="https://ieej.lv/dx6Wx" TargetMode="External"/><Relationship Id="rId6" Type="http://schemas.openxmlformats.org/officeDocument/2006/relationships/image" Target="../media/image43.jpg"/><Relationship Id="rId7" Type="http://schemas.openxmlformats.org/officeDocument/2006/relationships/hyperlink" Target="https://ieej.lv/l7tEA" TargetMode="External"/><Relationship Id="rId8" Type="http://schemas.openxmlformats.org/officeDocument/2006/relationships/image" Target="../media/image3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 Id="rId3" Type="http://schemas.openxmlformats.org/officeDocument/2006/relationships/image" Target="../media/image2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 Id="rId3" Type="http://schemas.openxmlformats.org/officeDocument/2006/relationships/image" Target="../media/image42.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 Id="rId3" Type="http://schemas.openxmlformats.org/officeDocument/2006/relationships/image" Target="../media/image3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33.png"/><Relationship Id="rId4" Type="http://schemas.openxmlformats.org/officeDocument/2006/relationships/image" Target="../media/image40.png"/><Relationship Id="rId5" Type="http://schemas.openxmlformats.org/officeDocument/2006/relationships/image" Target="../media/image3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9.xml"/><Relationship Id="rId3" Type="http://schemas.openxmlformats.org/officeDocument/2006/relationships/image" Target="../media/image3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0.xml"/><Relationship Id="rId3"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g2c1ba1e159a_0_10"/>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a:p>
        </p:txBody>
      </p:sp>
      <p:sp>
        <p:nvSpPr>
          <p:cNvPr id="134" name="Google Shape;134;g2c1ba1e159a_0_10"/>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p:txBody>
      </p:sp>
      <p:pic>
        <p:nvPicPr>
          <p:cNvPr id="135" name="Google Shape;135;g2c1ba1e159a_0_10"/>
          <p:cNvPicPr preferRelativeResize="0"/>
          <p:nvPr/>
        </p:nvPicPr>
        <p:blipFill>
          <a:blip r:embed="rId3">
            <a:alphaModFix/>
          </a:blip>
          <a:stretch>
            <a:fillRect/>
          </a:stretch>
        </p:blipFill>
        <p:spPr>
          <a:xfrm>
            <a:off x="155850" y="0"/>
            <a:ext cx="8832300" cy="527742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pic>
        <p:nvPicPr>
          <p:cNvPr id="140" name="Google Shape;140;p2"/>
          <p:cNvPicPr preferRelativeResize="0"/>
          <p:nvPr/>
        </p:nvPicPr>
        <p:blipFill rotWithShape="1">
          <a:blip r:embed="rId3">
            <a:alphaModFix/>
          </a:blip>
          <a:srcRect b="8621" l="0" r="0" t="7087"/>
          <a:stretch/>
        </p:blipFill>
        <p:spPr>
          <a:xfrm>
            <a:off x="0" y="0"/>
            <a:ext cx="9144000" cy="5143501"/>
          </a:xfrm>
          <a:prstGeom prst="rect">
            <a:avLst/>
          </a:prstGeom>
          <a:noFill/>
          <a:ln>
            <a:noFill/>
          </a:ln>
        </p:spPr>
      </p:pic>
      <p:sp>
        <p:nvSpPr>
          <p:cNvPr id="141" name="Google Shape;141;p2"/>
          <p:cNvSpPr txBox="1"/>
          <p:nvPr/>
        </p:nvSpPr>
        <p:spPr>
          <a:xfrm>
            <a:off x="0" y="0"/>
            <a:ext cx="9144000" cy="5143500"/>
          </a:xfrm>
          <a:prstGeom prst="rect">
            <a:avLst/>
          </a:prstGeom>
          <a:blipFill rotWithShape="1">
            <a:blip r:embed="rId4">
              <a:alphaModFix amt="85000"/>
            </a:blip>
            <a:stretch>
              <a:fillRect b="0" l="0" r="0" t="0"/>
            </a:stretch>
          </a:blipFill>
          <a:ln>
            <a:noFill/>
          </a:ln>
        </p:spPr>
        <p:txBody>
          <a:bodyPr anchorCtr="0" anchor="ctr" bIns="34275" lIns="68575" spcFirstLastPara="1" rIns="68575" wrap="square" tIns="34275">
            <a:noAutofit/>
          </a:bodyPr>
          <a:lstStyle/>
          <a:p>
            <a:pPr indent="0" lvl="0" marL="0" marR="0" rtl="0" algn="l">
              <a:lnSpc>
                <a:spcPct val="100000"/>
              </a:lnSpc>
              <a:spcBef>
                <a:spcPts val="0"/>
              </a:spcBef>
              <a:spcAft>
                <a:spcPts val="0"/>
              </a:spcAft>
              <a:buClr>
                <a:srgbClr val="888888"/>
              </a:buClr>
              <a:buSzPts val="900"/>
              <a:buFont typeface="Calibri"/>
              <a:buNone/>
            </a:pPr>
            <a:r>
              <a:t/>
            </a:r>
            <a:endParaRPr b="0" i="0" sz="900" u="none" cap="none" strike="noStrike">
              <a:solidFill>
                <a:schemeClr val="dk1"/>
              </a:solidFill>
              <a:latin typeface="Calibri"/>
              <a:ea typeface="Calibri"/>
              <a:cs typeface="Calibri"/>
              <a:sym typeface="Calibri"/>
            </a:endParaRPr>
          </a:p>
        </p:txBody>
      </p:sp>
      <p:sp>
        <p:nvSpPr>
          <p:cNvPr id="142" name="Google Shape;142;p2"/>
          <p:cNvSpPr txBox="1"/>
          <p:nvPr/>
        </p:nvSpPr>
        <p:spPr>
          <a:xfrm>
            <a:off x="844209" y="2288342"/>
            <a:ext cx="6275100" cy="1173300"/>
          </a:xfrm>
          <a:prstGeom prst="rect">
            <a:avLst/>
          </a:prstGeom>
          <a:noFill/>
          <a:ln>
            <a:noFill/>
          </a:ln>
        </p:spPr>
        <p:txBody>
          <a:bodyPr anchorCtr="0" anchor="b" bIns="34275" lIns="68575" spcFirstLastPara="1" rIns="68575" wrap="square" tIns="34275">
            <a:noAutofit/>
          </a:bodyPr>
          <a:lstStyle/>
          <a:p>
            <a:pPr indent="0" lvl="0" marL="0" marR="0" rtl="0" algn="l">
              <a:lnSpc>
                <a:spcPct val="70000"/>
              </a:lnSpc>
              <a:spcBef>
                <a:spcPts val="0"/>
              </a:spcBef>
              <a:spcAft>
                <a:spcPts val="0"/>
              </a:spcAft>
              <a:buClr>
                <a:schemeClr val="lt1"/>
              </a:buClr>
              <a:buSzPts val="4500"/>
              <a:buFont typeface="Verdana"/>
              <a:buNone/>
            </a:pPr>
            <a:r>
              <a:rPr b="0" i="0" lang="lv" sz="4500" u="none" cap="none" strike="noStrike">
                <a:solidFill>
                  <a:schemeClr val="lt1"/>
                </a:solidFill>
                <a:latin typeface="Verdana"/>
                <a:ea typeface="Verdana"/>
                <a:cs typeface="Verdana"/>
                <a:sym typeface="Verdana"/>
              </a:rPr>
              <a:t>Kas ir eTwinning?</a:t>
            </a:r>
            <a:endParaRPr b="0" i="0" sz="1100" u="none" cap="none" strike="noStrike">
              <a:solidFill>
                <a:srgbClr val="000000"/>
              </a:solidFill>
              <a:latin typeface="Arial"/>
              <a:ea typeface="Arial"/>
              <a:cs typeface="Arial"/>
              <a:sym typeface="Arial"/>
            </a:endParaRPr>
          </a:p>
        </p:txBody>
      </p:sp>
      <p:sp>
        <p:nvSpPr>
          <p:cNvPr id="143" name="Google Shape;143;p2"/>
          <p:cNvSpPr txBox="1"/>
          <p:nvPr/>
        </p:nvSpPr>
        <p:spPr>
          <a:xfrm>
            <a:off x="872490" y="3461821"/>
            <a:ext cx="6275100" cy="508200"/>
          </a:xfrm>
          <a:prstGeom prst="rect">
            <a:avLst/>
          </a:prstGeom>
          <a:noFill/>
          <a:ln>
            <a:noFill/>
          </a:ln>
        </p:spPr>
        <p:txBody>
          <a:bodyPr anchorCtr="0" anchor="t" bIns="34275" lIns="68575" spcFirstLastPara="1" rIns="68575" wrap="square" tIns="34275">
            <a:noAutofit/>
          </a:bodyPr>
          <a:lstStyle/>
          <a:p>
            <a:pPr indent="0" lvl="0" marL="0" marR="0" rtl="0" algn="l">
              <a:lnSpc>
                <a:spcPct val="90000"/>
              </a:lnSpc>
              <a:spcBef>
                <a:spcPts val="0"/>
              </a:spcBef>
              <a:spcAft>
                <a:spcPts val="0"/>
              </a:spcAft>
              <a:buClr>
                <a:schemeClr val="lt1"/>
              </a:buClr>
              <a:buSzPts val="1500"/>
              <a:buFont typeface="Arial"/>
              <a:buNone/>
            </a:pPr>
            <a:r>
              <a:t/>
            </a:r>
            <a:endParaRPr b="0" i="0" sz="1100" u="none" cap="none" strike="noStrike">
              <a:solidFill>
                <a:srgbClr val="000000"/>
              </a:solidFill>
              <a:latin typeface="Arial"/>
              <a:ea typeface="Arial"/>
              <a:cs typeface="Arial"/>
              <a:sym typeface="Arial"/>
            </a:endParaRPr>
          </a:p>
        </p:txBody>
      </p:sp>
      <p:pic>
        <p:nvPicPr>
          <p:cNvPr id="144" name="Google Shape;144;p2"/>
          <p:cNvPicPr preferRelativeResize="0"/>
          <p:nvPr/>
        </p:nvPicPr>
        <p:blipFill rotWithShape="1">
          <a:blip r:embed="rId5">
            <a:alphaModFix/>
          </a:blip>
          <a:srcRect b="0" l="0" r="0" t="0"/>
          <a:stretch/>
        </p:blipFill>
        <p:spPr>
          <a:xfrm>
            <a:off x="964402" y="1162555"/>
            <a:ext cx="900639" cy="61737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pic>
        <p:nvPicPr>
          <p:cNvPr id="149" name="Google Shape;149;g2c1ba1e159a_0_89"/>
          <p:cNvPicPr preferRelativeResize="0"/>
          <p:nvPr/>
        </p:nvPicPr>
        <p:blipFill rotWithShape="1">
          <a:blip r:embed="rId3">
            <a:alphaModFix/>
          </a:blip>
          <a:srcRect b="23887" l="0" r="27724" t="63288"/>
          <a:stretch/>
        </p:blipFill>
        <p:spPr>
          <a:xfrm>
            <a:off x="62925" y="343925"/>
            <a:ext cx="9018125" cy="919525"/>
          </a:xfrm>
          <a:prstGeom prst="rect">
            <a:avLst/>
          </a:prstGeom>
          <a:noFill/>
          <a:ln>
            <a:noFill/>
          </a:ln>
        </p:spPr>
      </p:pic>
      <p:sp>
        <p:nvSpPr>
          <p:cNvPr id="150" name="Google Shape;150;g2c1ba1e159a_0_89"/>
          <p:cNvSpPr txBox="1"/>
          <p:nvPr/>
        </p:nvSpPr>
        <p:spPr>
          <a:xfrm>
            <a:off x="441075" y="1405500"/>
            <a:ext cx="5121000" cy="28782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1500"/>
              </a:spcBef>
              <a:spcAft>
                <a:spcPts val="0"/>
              </a:spcAft>
              <a:buNone/>
            </a:pPr>
            <a:r>
              <a:t/>
            </a:r>
            <a:endParaRPr sz="1100">
              <a:solidFill>
                <a:srgbClr val="012335"/>
              </a:solidFill>
            </a:endParaRPr>
          </a:p>
          <a:p>
            <a:pPr indent="0" lvl="0" marL="0" rtl="0" algn="ctr">
              <a:lnSpc>
                <a:spcPct val="115000"/>
              </a:lnSpc>
              <a:spcBef>
                <a:spcPts val="1500"/>
              </a:spcBef>
              <a:spcAft>
                <a:spcPts val="0"/>
              </a:spcAft>
              <a:buNone/>
            </a:pPr>
            <a:r>
              <a:t/>
            </a:r>
            <a:endParaRPr sz="1100">
              <a:solidFill>
                <a:srgbClr val="012335"/>
              </a:solidFill>
            </a:endParaRPr>
          </a:p>
          <a:p>
            <a:pPr indent="0" lvl="0" marL="0" rtl="0" algn="ctr">
              <a:lnSpc>
                <a:spcPct val="115000"/>
              </a:lnSpc>
              <a:spcBef>
                <a:spcPts val="1500"/>
              </a:spcBef>
              <a:spcAft>
                <a:spcPts val="0"/>
              </a:spcAft>
              <a:buNone/>
            </a:pPr>
            <a:r>
              <a:rPr lang="lv" sz="1100">
                <a:solidFill>
                  <a:srgbClr val="012335"/>
                </a:solidFill>
              </a:rPr>
              <a:t>eTwinning ir Eiropas skolu sadarbības tīkls, daļa no Erasmus+, kura mērķis ir veicināt izglītības iestāžu sadarbību, izmantojot projektu kā metodi mācību procesā, nodrošinot kompetenču pieeju izglītībā, kā arī veicinot skolotāju tālākizglītību informācijas un komunikācijas tehnoloģiju (IKT) jomā.</a:t>
            </a:r>
            <a:endParaRPr sz="1100">
              <a:solidFill>
                <a:srgbClr val="012335"/>
              </a:solidFill>
            </a:endParaRPr>
          </a:p>
          <a:p>
            <a:pPr indent="0" lvl="0" marL="0" rtl="0" algn="ctr">
              <a:lnSpc>
                <a:spcPct val="115000"/>
              </a:lnSpc>
              <a:spcBef>
                <a:spcPts val="1500"/>
              </a:spcBef>
              <a:spcAft>
                <a:spcPts val="1500"/>
              </a:spcAft>
              <a:buNone/>
            </a:pPr>
            <a:r>
              <a:rPr lang="lv" sz="1100">
                <a:solidFill>
                  <a:srgbClr val="012335"/>
                </a:solidFill>
              </a:rPr>
              <a:t>European School Education Platform ir droša bezmaksas sadarbības platforma un tikšanās vieta cilvēkiem, kuri ir saistīti ar izglītības nozari – skolotāji, skolu darbinieki, pētnieki, politikas veidotāji un citi profesionāļi. Platforma ir arī eTwinning jaunā mājvieta, kurā skolotāji no vairāk nekā 40 valstīm tīklojas, apmainās pieredzē un tiešsaistē īsteno skolu sadarbības eTwinning projektus.</a:t>
            </a:r>
            <a:endParaRPr sz="1100">
              <a:solidFill>
                <a:srgbClr val="012335"/>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pic>
        <p:nvPicPr>
          <p:cNvPr id="156" name="Google Shape;156;p3"/>
          <p:cNvPicPr preferRelativeResize="0"/>
          <p:nvPr/>
        </p:nvPicPr>
        <p:blipFill rotWithShape="1">
          <a:blip r:embed="rId3">
            <a:alphaModFix/>
          </a:blip>
          <a:srcRect b="0" l="21137" r="12261" t="0"/>
          <a:stretch/>
        </p:blipFill>
        <p:spPr>
          <a:xfrm>
            <a:off x="0" y="0"/>
            <a:ext cx="2285999" cy="5143500"/>
          </a:xfrm>
          <a:prstGeom prst="rect">
            <a:avLst/>
          </a:prstGeom>
          <a:noFill/>
          <a:ln>
            <a:noFill/>
          </a:ln>
        </p:spPr>
      </p:pic>
      <p:sp>
        <p:nvSpPr>
          <p:cNvPr id="157" name="Google Shape;157;p3"/>
          <p:cNvSpPr txBox="1"/>
          <p:nvPr/>
        </p:nvSpPr>
        <p:spPr>
          <a:xfrm>
            <a:off x="-1" y="-4337"/>
            <a:ext cx="2302800" cy="5147700"/>
          </a:xfrm>
          <a:prstGeom prst="rect">
            <a:avLst/>
          </a:prstGeom>
          <a:blipFill rotWithShape="1">
            <a:blip r:embed="rId4">
              <a:alphaModFix amt="85000"/>
            </a:blip>
            <a:stretch>
              <a:fillRect b="0" l="0" r="0" t="0"/>
            </a:stretch>
          </a:blipFill>
          <a:ln>
            <a:noFill/>
          </a:ln>
        </p:spPr>
        <p:txBody>
          <a:bodyPr anchorCtr="0" anchor="t" bIns="34275" lIns="68575" spcFirstLastPara="1" rIns="68575" wrap="square" tIns="34275">
            <a:noAutofit/>
          </a:bodyPr>
          <a:lstStyle/>
          <a:p>
            <a:pPr indent="0" lvl="0" marL="0" marR="0" rtl="0" algn="l">
              <a:lnSpc>
                <a:spcPct val="90000"/>
              </a:lnSpc>
              <a:spcBef>
                <a:spcPts val="0"/>
              </a:spcBef>
              <a:spcAft>
                <a:spcPts val="0"/>
              </a:spcAft>
              <a:buClr>
                <a:schemeClr val="dk1"/>
              </a:buClr>
              <a:buSzPts val="2100"/>
              <a:buFont typeface="Arial"/>
              <a:buNone/>
            </a:pPr>
            <a:r>
              <a:t/>
            </a:r>
            <a:endParaRPr b="0" i="0" sz="2100" u="none" cap="none" strike="noStrike">
              <a:solidFill>
                <a:schemeClr val="dk1"/>
              </a:solidFill>
              <a:latin typeface="Calibri"/>
              <a:ea typeface="Calibri"/>
              <a:cs typeface="Calibri"/>
              <a:sym typeface="Calibri"/>
            </a:endParaRPr>
          </a:p>
        </p:txBody>
      </p:sp>
      <p:sp>
        <p:nvSpPr>
          <p:cNvPr id="158" name="Google Shape;158;p3"/>
          <p:cNvSpPr txBox="1"/>
          <p:nvPr/>
        </p:nvSpPr>
        <p:spPr>
          <a:xfrm>
            <a:off x="4572000" y="0"/>
            <a:ext cx="4572000" cy="5143500"/>
          </a:xfrm>
          <a:prstGeom prst="rect">
            <a:avLst/>
          </a:prstGeom>
          <a:solidFill>
            <a:srgbClr val="E6E7E9"/>
          </a:solidFill>
          <a:ln>
            <a:noFill/>
          </a:ln>
        </p:spPr>
        <p:txBody>
          <a:bodyPr anchorCtr="0" anchor="t" bIns="34275" lIns="68575" spcFirstLastPara="1" rIns="68575" wrap="square" tIns="34275">
            <a:noAutofit/>
          </a:bodyPr>
          <a:lstStyle/>
          <a:p>
            <a:pPr indent="0" lvl="0" marL="0" marR="0" rtl="0" algn="l">
              <a:lnSpc>
                <a:spcPct val="90000"/>
              </a:lnSpc>
              <a:spcBef>
                <a:spcPts val="0"/>
              </a:spcBef>
              <a:spcAft>
                <a:spcPts val="0"/>
              </a:spcAft>
              <a:buClr>
                <a:schemeClr val="dk1"/>
              </a:buClr>
              <a:buSzPts val="2100"/>
              <a:buFont typeface="Arial"/>
              <a:buNone/>
            </a:pPr>
            <a:r>
              <a:t/>
            </a:r>
            <a:endParaRPr b="0" i="0" sz="2100" u="none" cap="none" strike="noStrike">
              <a:solidFill>
                <a:schemeClr val="dk1"/>
              </a:solidFill>
              <a:latin typeface="Calibri"/>
              <a:ea typeface="Calibri"/>
              <a:cs typeface="Calibri"/>
              <a:sym typeface="Calibri"/>
            </a:endParaRPr>
          </a:p>
        </p:txBody>
      </p:sp>
      <p:sp>
        <p:nvSpPr>
          <p:cNvPr id="159" name="Google Shape;159;p3"/>
          <p:cNvSpPr txBox="1"/>
          <p:nvPr/>
        </p:nvSpPr>
        <p:spPr>
          <a:xfrm>
            <a:off x="2552023" y="392072"/>
            <a:ext cx="1808100" cy="6234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800"/>
              <a:buFont typeface="Arial"/>
              <a:buNone/>
            </a:pPr>
            <a:r>
              <a:rPr b="1" i="0" lang="lv" sz="1800" u="none" cap="none" strike="noStrike">
                <a:solidFill>
                  <a:srgbClr val="272056"/>
                </a:solidFill>
                <a:latin typeface="Calibri"/>
                <a:ea typeface="Calibri"/>
                <a:cs typeface="Calibri"/>
                <a:sym typeface="Calibri"/>
              </a:rPr>
              <a:t>Ko var darīt eTwinning?</a:t>
            </a:r>
            <a:endParaRPr b="0" i="0" sz="1100" u="none" cap="none" strike="noStrike">
              <a:solidFill>
                <a:srgbClr val="000000"/>
              </a:solidFill>
              <a:latin typeface="Arial"/>
              <a:ea typeface="Arial"/>
              <a:cs typeface="Arial"/>
              <a:sym typeface="Arial"/>
            </a:endParaRPr>
          </a:p>
        </p:txBody>
      </p:sp>
      <p:sp>
        <p:nvSpPr>
          <p:cNvPr id="160" name="Google Shape;160;p3"/>
          <p:cNvSpPr txBox="1"/>
          <p:nvPr/>
        </p:nvSpPr>
        <p:spPr>
          <a:xfrm>
            <a:off x="2428043" y="1213522"/>
            <a:ext cx="2103000" cy="37626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500"/>
              <a:buFont typeface="Arial"/>
              <a:buNone/>
            </a:pPr>
            <a:r>
              <a:rPr b="0" i="0" lang="lv" sz="1500" u="none" cap="none" strike="noStrike">
                <a:solidFill>
                  <a:schemeClr val="dk1"/>
                </a:solidFill>
                <a:latin typeface="Calibri"/>
                <a:ea typeface="Calibri"/>
                <a:cs typeface="Calibri"/>
                <a:sym typeface="Calibri"/>
              </a:rPr>
              <a:t>Veidot virtuālos sadarbības projektus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500"/>
              <a:buFont typeface="Arial"/>
              <a:buNone/>
            </a:pPr>
            <a:r>
              <a:rPr b="0" i="0" lang="lv" sz="1500" u="none" cap="none" strike="noStrike">
                <a:solidFill>
                  <a:schemeClr val="dk1"/>
                </a:solidFill>
                <a:latin typeface="Calibri"/>
                <a:ea typeface="Calibri"/>
                <a:cs typeface="Calibri"/>
                <a:sym typeface="Calibri"/>
              </a:rPr>
              <a:t>Piedalīties interešu grupās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500"/>
              <a:buFont typeface="Arial"/>
              <a:buNone/>
            </a:pPr>
            <a:r>
              <a:rPr b="0" i="0" lang="lv" sz="1500" u="none" cap="none" strike="noStrike">
                <a:solidFill>
                  <a:schemeClr val="dk1"/>
                </a:solidFill>
                <a:latin typeface="Calibri"/>
                <a:ea typeface="Calibri"/>
                <a:cs typeface="Calibri"/>
                <a:sym typeface="Calibri"/>
              </a:rPr>
              <a:t>Piedalīties vebināros un tiešsaistes kursos par IKT izmantošanu skolā dažādos mācību priekšmetos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500"/>
              <a:buFont typeface="Arial"/>
              <a:buNone/>
            </a:pPr>
            <a:r>
              <a:rPr b="0" i="0" lang="lv" sz="1500" u="none" cap="none" strike="noStrike">
                <a:solidFill>
                  <a:schemeClr val="dk1"/>
                </a:solidFill>
                <a:latin typeface="Calibri"/>
                <a:ea typeface="Calibri"/>
                <a:cs typeface="Calibri"/>
                <a:sym typeface="Calibri"/>
              </a:rPr>
              <a:t>Atrast sadarbības partnerus citiem projektiem (Erasmus+, Nordplus u.tml.)</a:t>
            </a:r>
            <a:endParaRPr b="0" i="0" sz="1100" u="none" cap="none" strike="noStrike">
              <a:solidFill>
                <a:srgbClr val="000000"/>
              </a:solidFill>
              <a:latin typeface="Arial"/>
              <a:ea typeface="Arial"/>
              <a:cs typeface="Arial"/>
              <a:sym typeface="Arial"/>
            </a:endParaRPr>
          </a:p>
        </p:txBody>
      </p:sp>
      <p:pic>
        <p:nvPicPr>
          <p:cNvPr id="161" name="Google Shape;161;p3"/>
          <p:cNvPicPr preferRelativeResize="0"/>
          <p:nvPr/>
        </p:nvPicPr>
        <p:blipFill rotWithShape="1">
          <a:blip r:embed="rId5">
            <a:alphaModFix/>
          </a:blip>
          <a:srcRect b="0" l="0" r="0" t="0"/>
          <a:stretch/>
        </p:blipFill>
        <p:spPr>
          <a:xfrm>
            <a:off x="354001" y="224928"/>
            <a:ext cx="841741" cy="576997"/>
          </a:xfrm>
          <a:prstGeom prst="rect">
            <a:avLst/>
          </a:prstGeom>
          <a:noFill/>
          <a:ln>
            <a:noFill/>
          </a:ln>
        </p:spPr>
      </p:pic>
      <p:sp>
        <p:nvSpPr>
          <p:cNvPr id="162" name="Google Shape;162;p3"/>
          <p:cNvSpPr txBox="1"/>
          <p:nvPr/>
        </p:nvSpPr>
        <p:spPr>
          <a:xfrm>
            <a:off x="5868330" y="512365"/>
            <a:ext cx="2489700" cy="3462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800"/>
              <a:buFont typeface="Arial"/>
              <a:buNone/>
            </a:pPr>
            <a:r>
              <a:rPr b="1" i="0" lang="lv" sz="1800" u="none" cap="none" strike="noStrike">
                <a:solidFill>
                  <a:srgbClr val="272056"/>
                </a:solidFill>
                <a:latin typeface="Calibri"/>
                <a:ea typeface="Calibri"/>
                <a:cs typeface="Calibri"/>
                <a:sym typeface="Calibri"/>
              </a:rPr>
              <a:t>Kas var piedalīties?</a:t>
            </a:r>
            <a:endParaRPr b="0" i="0" sz="1100" u="none" cap="none" strike="noStrike">
              <a:solidFill>
                <a:srgbClr val="000000"/>
              </a:solidFill>
              <a:latin typeface="Arial"/>
              <a:ea typeface="Arial"/>
              <a:cs typeface="Arial"/>
              <a:sym typeface="Arial"/>
            </a:endParaRPr>
          </a:p>
        </p:txBody>
      </p:sp>
      <p:sp>
        <p:nvSpPr>
          <p:cNvPr id="163" name="Google Shape;163;p3"/>
          <p:cNvSpPr txBox="1"/>
          <p:nvPr/>
        </p:nvSpPr>
        <p:spPr>
          <a:xfrm>
            <a:off x="5775330" y="858450"/>
            <a:ext cx="3012300" cy="1454100"/>
          </a:xfrm>
          <a:prstGeom prst="rect">
            <a:avLst/>
          </a:prstGeom>
          <a:noFill/>
          <a:ln>
            <a:noFill/>
          </a:ln>
        </p:spPr>
        <p:txBody>
          <a:bodyPr anchorCtr="0" anchor="t" bIns="34275" lIns="68575" spcFirstLastPara="1" rIns="68575" wrap="square" tIns="34275">
            <a:noAutofit/>
          </a:bodyPr>
          <a:lstStyle/>
          <a:p>
            <a:pPr indent="-209550" lvl="0" marL="215900" marR="0" rtl="0" algn="l">
              <a:lnSpc>
                <a:spcPct val="100000"/>
              </a:lnSpc>
              <a:spcBef>
                <a:spcPts val="0"/>
              </a:spcBef>
              <a:spcAft>
                <a:spcPts val="0"/>
              </a:spcAft>
              <a:buClr>
                <a:schemeClr val="dk1"/>
              </a:buClr>
              <a:buSzPts val="1500"/>
              <a:buFont typeface="Arial"/>
              <a:buChar char="•"/>
            </a:pPr>
            <a:r>
              <a:rPr b="0" i="0" lang="lv" sz="1500" u="none" cap="none" strike="noStrike">
                <a:solidFill>
                  <a:schemeClr val="dk1"/>
                </a:solidFill>
                <a:latin typeface="Calibri"/>
                <a:ea typeface="Calibri"/>
                <a:cs typeface="Calibri"/>
                <a:sym typeface="Calibri"/>
              </a:rPr>
              <a:t>Pirmsskolas, vispārējās, speciālās, profesionālās, interešu izglītības darbinieki (māca skolēnus no 3 līdz 19 gadiem)</a:t>
            </a:r>
            <a:endParaRPr b="0" i="0" sz="1100" u="none" cap="none" strike="noStrike">
              <a:solidFill>
                <a:srgbClr val="000000"/>
              </a:solidFill>
              <a:latin typeface="Arial"/>
              <a:ea typeface="Arial"/>
              <a:cs typeface="Arial"/>
              <a:sym typeface="Arial"/>
            </a:endParaRPr>
          </a:p>
          <a:p>
            <a:pPr indent="-209550" lvl="0" marL="215900" marR="0" rtl="0" algn="l">
              <a:lnSpc>
                <a:spcPct val="100000"/>
              </a:lnSpc>
              <a:spcBef>
                <a:spcPts val="0"/>
              </a:spcBef>
              <a:spcAft>
                <a:spcPts val="0"/>
              </a:spcAft>
              <a:buClr>
                <a:schemeClr val="dk1"/>
              </a:buClr>
              <a:buSzPts val="1500"/>
              <a:buFont typeface="Arial"/>
              <a:buChar char="•"/>
            </a:pPr>
            <a:r>
              <a:rPr b="0" i="0" lang="lv" sz="1500" u="none" cap="none" strike="noStrike">
                <a:solidFill>
                  <a:schemeClr val="dk1"/>
                </a:solidFill>
                <a:latin typeface="Calibri"/>
                <a:ea typeface="Calibri"/>
                <a:cs typeface="Calibri"/>
                <a:sym typeface="Calibri"/>
              </a:rPr>
              <a:t>Skolotāji, direktori, bibliotekāri</a:t>
            </a:r>
            <a:endParaRPr b="0" i="0" sz="1100" u="none" cap="none" strike="noStrike">
              <a:solidFill>
                <a:srgbClr val="000000"/>
              </a:solidFill>
              <a:latin typeface="Arial"/>
              <a:ea typeface="Arial"/>
              <a:cs typeface="Arial"/>
              <a:sym typeface="Arial"/>
            </a:endParaRPr>
          </a:p>
          <a:p>
            <a:pPr indent="-209550" lvl="0" marL="215900" marR="0" rtl="0" algn="l">
              <a:lnSpc>
                <a:spcPct val="100000"/>
              </a:lnSpc>
              <a:spcBef>
                <a:spcPts val="0"/>
              </a:spcBef>
              <a:spcAft>
                <a:spcPts val="0"/>
              </a:spcAft>
              <a:buClr>
                <a:schemeClr val="dk1"/>
              </a:buClr>
              <a:buSzPts val="1500"/>
              <a:buFont typeface="Arial"/>
              <a:buChar char="•"/>
            </a:pPr>
            <a:r>
              <a:rPr b="0" i="0" lang="lv" sz="1500" u="none" cap="none" strike="noStrike">
                <a:solidFill>
                  <a:schemeClr val="dk1"/>
                </a:solidFill>
                <a:latin typeface="Calibri"/>
                <a:ea typeface="Calibri"/>
                <a:cs typeface="Calibri"/>
                <a:sym typeface="Calibri"/>
              </a:rPr>
              <a:t>Skolas no 44 Eiropas valstīm</a:t>
            </a:r>
            <a:endParaRPr b="0" i="0" sz="1100" u="none" cap="none" strike="noStrike">
              <a:solidFill>
                <a:srgbClr val="000000"/>
              </a:solidFill>
              <a:latin typeface="Arial"/>
              <a:ea typeface="Arial"/>
              <a:cs typeface="Arial"/>
              <a:sym typeface="Arial"/>
            </a:endParaRPr>
          </a:p>
        </p:txBody>
      </p:sp>
      <p:sp>
        <p:nvSpPr>
          <p:cNvPr id="164" name="Google Shape;164;p3"/>
          <p:cNvSpPr txBox="1"/>
          <p:nvPr/>
        </p:nvSpPr>
        <p:spPr>
          <a:xfrm>
            <a:off x="5840468" y="3011868"/>
            <a:ext cx="2035200" cy="3462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800"/>
              <a:buFont typeface="Arial"/>
              <a:buNone/>
            </a:pPr>
            <a:r>
              <a:rPr b="1" i="0" lang="lv" sz="1800" u="none" cap="none" strike="noStrike">
                <a:solidFill>
                  <a:srgbClr val="272056"/>
                </a:solidFill>
                <a:latin typeface="Calibri"/>
                <a:ea typeface="Calibri"/>
                <a:cs typeface="Calibri"/>
                <a:sym typeface="Calibri"/>
              </a:rPr>
              <a:t>Kā iesaistīties?</a:t>
            </a:r>
            <a:endParaRPr b="0" i="0" sz="1100" u="none" cap="none" strike="noStrike">
              <a:solidFill>
                <a:srgbClr val="000000"/>
              </a:solidFill>
              <a:latin typeface="Arial"/>
              <a:ea typeface="Arial"/>
              <a:cs typeface="Arial"/>
              <a:sym typeface="Arial"/>
            </a:endParaRPr>
          </a:p>
        </p:txBody>
      </p:sp>
      <p:sp>
        <p:nvSpPr>
          <p:cNvPr id="165" name="Google Shape;165;p3"/>
          <p:cNvSpPr txBox="1"/>
          <p:nvPr/>
        </p:nvSpPr>
        <p:spPr>
          <a:xfrm>
            <a:off x="5868330" y="3364536"/>
            <a:ext cx="3012300" cy="5310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500"/>
              <a:buFont typeface="Arial"/>
              <a:buNone/>
            </a:pPr>
            <a:r>
              <a:rPr b="0" i="0" lang="lv" sz="1500" u="none" cap="none" strike="noStrike">
                <a:solidFill>
                  <a:schemeClr val="dk1"/>
                </a:solidFill>
                <a:latin typeface="Calibri"/>
                <a:ea typeface="Calibri"/>
                <a:cs typeface="Calibri"/>
                <a:sym typeface="Calibri"/>
              </a:rPr>
              <a:t>Reģistrējoties tiešsaistē                     </a:t>
            </a:r>
            <a:r>
              <a:rPr b="0" i="0" lang="lv" sz="1500" u="sng" cap="none" strike="noStrike">
                <a:solidFill>
                  <a:schemeClr val="hlink"/>
                </a:solidFill>
                <a:latin typeface="Calibri"/>
                <a:ea typeface="Calibri"/>
                <a:cs typeface="Calibri"/>
                <a:sym typeface="Calibri"/>
                <a:hlinkClick r:id="rId6"/>
              </a:rPr>
              <a:t>www.etwinning.net</a:t>
            </a:r>
            <a:r>
              <a:rPr b="0" i="0" lang="lv" sz="1500" u="none" cap="none" strike="noStrike">
                <a:solidFill>
                  <a:schemeClr val="dk1"/>
                </a:solidFill>
                <a:latin typeface="Calibri"/>
                <a:ea typeface="Calibri"/>
                <a:cs typeface="Calibri"/>
                <a:sym typeface="Calibri"/>
              </a:rPr>
              <a:t> </a:t>
            </a:r>
            <a:endParaRPr b="0" i="0" sz="1100" u="none" cap="none" strike="noStrike">
              <a:solidFill>
                <a:srgbClr val="000000"/>
              </a:solidFill>
              <a:latin typeface="Arial"/>
              <a:ea typeface="Arial"/>
              <a:cs typeface="Arial"/>
              <a:sym typeface="Arial"/>
            </a:endParaRPr>
          </a:p>
        </p:txBody>
      </p:sp>
      <p:pic>
        <p:nvPicPr>
          <p:cNvPr id="166" name="Google Shape;166;p3"/>
          <p:cNvPicPr preferRelativeResize="0"/>
          <p:nvPr/>
        </p:nvPicPr>
        <p:blipFill rotWithShape="1">
          <a:blip r:embed="rId7">
            <a:alphaModFix/>
          </a:blip>
          <a:srcRect b="0" l="0" r="0" t="0"/>
          <a:stretch/>
        </p:blipFill>
        <p:spPr>
          <a:xfrm>
            <a:off x="5029222" y="586925"/>
            <a:ext cx="705336" cy="705336"/>
          </a:xfrm>
          <a:prstGeom prst="rect">
            <a:avLst/>
          </a:prstGeom>
          <a:noFill/>
          <a:ln>
            <a:noFill/>
          </a:ln>
        </p:spPr>
      </p:pic>
      <p:pic>
        <p:nvPicPr>
          <p:cNvPr id="167" name="Google Shape;167;p3"/>
          <p:cNvPicPr preferRelativeResize="0"/>
          <p:nvPr/>
        </p:nvPicPr>
        <p:blipFill rotWithShape="1">
          <a:blip r:embed="rId7">
            <a:alphaModFix/>
          </a:blip>
          <a:srcRect b="0" l="0" r="0" t="0"/>
          <a:stretch/>
        </p:blipFill>
        <p:spPr>
          <a:xfrm>
            <a:off x="5069994" y="3011868"/>
            <a:ext cx="705336" cy="705336"/>
          </a:xfrm>
          <a:prstGeom prst="rect">
            <a:avLst/>
          </a:prstGeom>
          <a:noFill/>
          <a:ln>
            <a:noFill/>
          </a:ln>
        </p:spPr>
      </p:pic>
      <p:sp>
        <p:nvSpPr>
          <p:cNvPr id="168" name="Google Shape;168;p3"/>
          <p:cNvSpPr txBox="1"/>
          <p:nvPr/>
        </p:nvSpPr>
        <p:spPr>
          <a:xfrm>
            <a:off x="64919" y="2180414"/>
            <a:ext cx="2363100" cy="405900"/>
          </a:xfrm>
          <a:prstGeom prst="rect">
            <a:avLst/>
          </a:prstGeom>
          <a:noFill/>
          <a:ln>
            <a:noFill/>
          </a:ln>
        </p:spPr>
        <p:txBody>
          <a:bodyPr anchorCtr="0" anchor="t" bIns="34275" lIns="68575" spcFirstLastPara="1" rIns="68575" wrap="square" tIns="34275">
            <a:noAutofit/>
          </a:bodyPr>
          <a:lstStyle/>
          <a:p>
            <a:pPr indent="0" lvl="0" marL="0" marR="0" rtl="0" algn="l">
              <a:lnSpc>
                <a:spcPct val="87500"/>
              </a:lnSpc>
              <a:spcBef>
                <a:spcPts val="0"/>
              </a:spcBef>
              <a:spcAft>
                <a:spcPts val="0"/>
              </a:spcAft>
              <a:buClr>
                <a:srgbClr val="000000"/>
              </a:buClr>
              <a:buSzPts val="3000"/>
              <a:buFont typeface="Arial"/>
              <a:buNone/>
            </a:pPr>
            <a:r>
              <a:rPr b="1" i="0" lang="lv" sz="3000" u="none" cap="none" strike="noStrike">
                <a:solidFill>
                  <a:schemeClr val="lt1"/>
                </a:solidFill>
                <a:latin typeface="Calibri"/>
                <a:ea typeface="Calibri"/>
                <a:cs typeface="Calibri"/>
                <a:sym typeface="Calibri"/>
              </a:rPr>
              <a:t>Iesaistīšanās</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pic>
        <p:nvPicPr>
          <p:cNvPr id="174" name="Google Shape;174;p4"/>
          <p:cNvPicPr preferRelativeResize="0"/>
          <p:nvPr/>
        </p:nvPicPr>
        <p:blipFill rotWithShape="1">
          <a:blip r:embed="rId3">
            <a:alphaModFix/>
          </a:blip>
          <a:srcRect b="0" l="21137" r="12261" t="0"/>
          <a:stretch/>
        </p:blipFill>
        <p:spPr>
          <a:xfrm>
            <a:off x="0" y="0"/>
            <a:ext cx="2285999" cy="5143500"/>
          </a:xfrm>
          <a:prstGeom prst="rect">
            <a:avLst/>
          </a:prstGeom>
          <a:noFill/>
          <a:ln>
            <a:noFill/>
          </a:ln>
        </p:spPr>
      </p:pic>
      <p:sp>
        <p:nvSpPr>
          <p:cNvPr id="175" name="Google Shape;175;p4"/>
          <p:cNvSpPr txBox="1"/>
          <p:nvPr/>
        </p:nvSpPr>
        <p:spPr>
          <a:xfrm>
            <a:off x="-1" y="-4337"/>
            <a:ext cx="2302800" cy="5147700"/>
          </a:xfrm>
          <a:prstGeom prst="rect">
            <a:avLst/>
          </a:prstGeom>
          <a:blipFill rotWithShape="1">
            <a:blip r:embed="rId4">
              <a:alphaModFix amt="85000"/>
            </a:blip>
            <a:stretch>
              <a:fillRect b="0" l="0" r="0" t="0"/>
            </a:stretch>
          </a:blipFill>
          <a:ln>
            <a:noFill/>
          </a:ln>
        </p:spPr>
        <p:txBody>
          <a:bodyPr anchorCtr="0" anchor="t" bIns="34275" lIns="68575" spcFirstLastPara="1" rIns="68575" wrap="square" tIns="34275">
            <a:noAutofit/>
          </a:bodyPr>
          <a:lstStyle/>
          <a:p>
            <a:pPr indent="0" lvl="0" marL="0" marR="0" rtl="0" algn="l">
              <a:lnSpc>
                <a:spcPct val="90000"/>
              </a:lnSpc>
              <a:spcBef>
                <a:spcPts val="0"/>
              </a:spcBef>
              <a:spcAft>
                <a:spcPts val="0"/>
              </a:spcAft>
              <a:buClr>
                <a:schemeClr val="dk1"/>
              </a:buClr>
              <a:buSzPts val="2100"/>
              <a:buFont typeface="Arial"/>
              <a:buNone/>
            </a:pPr>
            <a:r>
              <a:t/>
            </a:r>
            <a:endParaRPr b="0" i="0" sz="2100" u="none" cap="none" strike="noStrike">
              <a:solidFill>
                <a:schemeClr val="dk1"/>
              </a:solidFill>
              <a:latin typeface="Calibri"/>
              <a:ea typeface="Calibri"/>
              <a:cs typeface="Calibri"/>
              <a:sym typeface="Calibri"/>
            </a:endParaRPr>
          </a:p>
        </p:txBody>
      </p:sp>
      <p:sp>
        <p:nvSpPr>
          <p:cNvPr id="176" name="Google Shape;176;p4"/>
          <p:cNvSpPr txBox="1"/>
          <p:nvPr/>
        </p:nvSpPr>
        <p:spPr>
          <a:xfrm>
            <a:off x="2295862" y="0"/>
            <a:ext cx="6848100" cy="5143500"/>
          </a:xfrm>
          <a:prstGeom prst="rect">
            <a:avLst/>
          </a:prstGeom>
          <a:solidFill>
            <a:srgbClr val="E6E7E9"/>
          </a:solidFill>
          <a:ln>
            <a:noFill/>
          </a:ln>
        </p:spPr>
        <p:txBody>
          <a:bodyPr anchorCtr="0" anchor="t" bIns="34275" lIns="68575" spcFirstLastPara="1" rIns="68575" wrap="square" tIns="34275">
            <a:noAutofit/>
          </a:bodyPr>
          <a:lstStyle/>
          <a:p>
            <a:pPr indent="0" lvl="0" marL="0" marR="0" rtl="0" algn="l">
              <a:lnSpc>
                <a:spcPct val="90000"/>
              </a:lnSpc>
              <a:spcBef>
                <a:spcPts val="0"/>
              </a:spcBef>
              <a:spcAft>
                <a:spcPts val="0"/>
              </a:spcAft>
              <a:buClr>
                <a:schemeClr val="dk1"/>
              </a:buClr>
              <a:buSzPts val="2100"/>
              <a:buFont typeface="Arial"/>
              <a:buNone/>
            </a:pPr>
            <a:r>
              <a:t/>
            </a:r>
            <a:endParaRPr b="0" i="0" sz="2100" u="none" cap="none" strike="noStrike">
              <a:solidFill>
                <a:schemeClr val="dk1"/>
              </a:solidFill>
              <a:latin typeface="Calibri"/>
              <a:ea typeface="Calibri"/>
              <a:cs typeface="Calibri"/>
              <a:sym typeface="Calibri"/>
            </a:endParaRPr>
          </a:p>
        </p:txBody>
      </p:sp>
      <p:pic>
        <p:nvPicPr>
          <p:cNvPr id="177" name="Google Shape;177;p4"/>
          <p:cNvPicPr preferRelativeResize="0"/>
          <p:nvPr/>
        </p:nvPicPr>
        <p:blipFill rotWithShape="1">
          <a:blip r:embed="rId5">
            <a:alphaModFix/>
          </a:blip>
          <a:srcRect b="0" l="0" r="0" t="0"/>
          <a:stretch/>
        </p:blipFill>
        <p:spPr>
          <a:xfrm>
            <a:off x="354001" y="224928"/>
            <a:ext cx="841741" cy="576997"/>
          </a:xfrm>
          <a:prstGeom prst="rect">
            <a:avLst/>
          </a:prstGeom>
          <a:noFill/>
          <a:ln>
            <a:noFill/>
          </a:ln>
        </p:spPr>
      </p:pic>
      <p:sp>
        <p:nvSpPr>
          <p:cNvPr id="178" name="Google Shape;178;p4"/>
          <p:cNvSpPr txBox="1"/>
          <p:nvPr/>
        </p:nvSpPr>
        <p:spPr>
          <a:xfrm>
            <a:off x="3513928" y="930461"/>
            <a:ext cx="1951800" cy="6234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800"/>
              <a:buFont typeface="Arial"/>
              <a:buNone/>
            </a:pPr>
            <a:r>
              <a:rPr b="1" i="0" lang="lv" sz="1800" u="none" cap="none" strike="noStrike">
                <a:solidFill>
                  <a:srgbClr val="272056"/>
                </a:solidFill>
                <a:latin typeface="Calibri"/>
                <a:ea typeface="Calibri"/>
                <a:cs typeface="Calibri"/>
                <a:sym typeface="Calibri"/>
              </a:rPr>
              <a:t>Bez laika ierobežojuma</a:t>
            </a:r>
            <a:endParaRPr b="0" i="0" sz="1100" u="none" cap="none" strike="noStrike">
              <a:solidFill>
                <a:srgbClr val="000000"/>
              </a:solidFill>
              <a:latin typeface="Arial"/>
              <a:ea typeface="Arial"/>
              <a:cs typeface="Arial"/>
              <a:sym typeface="Arial"/>
            </a:endParaRPr>
          </a:p>
        </p:txBody>
      </p:sp>
      <p:pic>
        <p:nvPicPr>
          <p:cNvPr id="179" name="Google Shape;179;p4"/>
          <p:cNvPicPr preferRelativeResize="0"/>
          <p:nvPr/>
        </p:nvPicPr>
        <p:blipFill rotWithShape="1">
          <a:blip r:embed="rId6">
            <a:alphaModFix/>
          </a:blip>
          <a:srcRect b="0" l="0" r="0" t="0"/>
          <a:stretch/>
        </p:blipFill>
        <p:spPr>
          <a:xfrm>
            <a:off x="2798747" y="944398"/>
            <a:ext cx="705336" cy="705336"/>
          </a:xfrm>
          <a:prstGeom prst="rect">
            <a:avLst/>
          </a:prstGeom>
          <a:noFill/>
          <a:ln>
            <a:noFill/>
          </a:ln>
        </p:spPr>
      </p:pic>
      <p:pic>
        <p:nvPicPr>
          <p:cNvPr id="180" name="Google Shape;180;p4"/>
          <p:cNvPicPr preferRelativeResize="0"/>
          <p:nvPr/>
        </p:nvPicPr>
        <p:blipFill rotWithShape="1">
          <a:blip r:embed="rId6">
            <a:alphaModFix/>
          </a:blip>
          <a:srcRect b="0" l="0" r="0" t="0"/>
          <a:stretch/>
        </p:blipFill>
        <p:spPr>
          <a:xfrm>
            <a:off x="2798747" y="1835602"/>
            <a:ext cx="705336" cy="705336"/>
          </a:xfrm>
          <a:prstGeom prst="rect">
            <a:avLst/>
          </a:prstGeom>
          <a:noFill/>
          <a:ln>
            <a:noFill/>
          </a:ln>
        </p:spPr>
      </p:pic>
      <p:pic>
        <p:nvPicPr>
          <p:cNvPr id="181" name="Google Shape;181;p4"/>
          <p:cNvPicPr preferRelativeResize="0"/>
          <p:nvPr/>
        </p:nvPicPr>
        <p:blipFill rotWithShape="1">
          <a:blip r:embed="rId6">
            <a:alphaModFix/>
          </a:blip>
          <a:srcRect b="0" l="0" r="0" t="0"/>
          <a:stretch/>
        </p:blipFill>
        <p:spPr>
          <a:xfrm>
            <a:off x="2798747" y="2750890"/>
            <a:ext cx="705336" cy="705336"/>
          </a:xfrm>
          <a:prstGeom prst="rect">
            <a:avLst/>
          </a:prstGeom>
          <a:noFill/>
          <a:ln>
            <a:noFill/>
          </a:ln>
        </p:spPr>
      </p:pic>
      <p:sp>
        <p:nvSpPr>
          <p:cNvPr id="182" name="Google Shape;182;p4"/>
          <p:cNvSpPr txBox="1"/>
          <p:nvPr/>
        </p:nvSpPr>
        <p:spPr>
          <a:xfrm>
            <a:off x="263682" y="2170369"/>
            <a:ext cx="1778400" cy="742500"/>
          </a:xfrm>
          <a:prstGeom prst="rect">
            <a:avLst/>
          </a:prstGeom>
          <a:noFill/>
          <a:ln>
            <a:noFill/>
          </a:ln>
        </p:spPr>
        <p:txBody>
          <a:bodyPr anchorCtr="0" anchor="t" bIns="34275" lIns="68575" spcFirstLastPara="1" rIns="68575" wrap="square" tIns="34275">
            <a:noAutofit/>
          </a:bodyPr>
          <a:lstStyle/>
          <a:p>
            <a:pPr indent="0" lvl="0" marL="0" marR="0" rtl="0" algn="l">
              <a:lnSpc>
                <a:spcPct val="87500"/>
              </a:lnSpc>
              <a:spcBef>
                <a:spcPts val="0"/>
              </a:spcBef>
              <a:spcAft>
                <a:spcPts val="0"/>
              </a:spcAft>
              <a:buClr>
                <a:srgbClr val="000000"/>
              </a:buClr>
              <a:buSzPts val="3000"/>
              <a:buFont typeface="Arial"/>
              <a:buNone/>
            </a:pPr>
            <a:r>
              <a:rPr b="1" i="0" lang="lv" sz="3000" u="none" cap="none" strike="noStrike">
                <a:solidFill>
                  <a:schemeClr val="lt1"/>
                </a:solidFill>
                <a:latin typeface="Calibri"/>
                <a:ea typeface="Calibri"/>
                <a:cs typeface="Calibri"/>
                <a:sym typeface="Calibri"/>
              </a:rPr>
              <a:t>eTwinning projekti</a:t>
            </a:r>
            <a:endParaRPr b="0" i="0" sz="1100" u="none" cap="none" strike="noStrike">
              <a:solidFill>
                <a:srgbClr val="000000"/>
              </a:solidFill>
              <a:latin typeface="Arial"/>
              <a:ea typeface="Arial"/>
              <a:cs typeface="Arial"/>
              <a:sym typeface="Arial"/>
            </a:endParaRPr>
          </a:p>
        </p:txBody>
      </p:sp>
      <p:sp>
        <p:nvSpPr>
          <p:cNvPr id="183" name="Google Shape;183;p4"/>
          <p:cNvSpPr txBox="1"/>
          <p:nvPr/>
        </p:nvSpPr>
        <p:spPr>
          <a:xfrm>
            <a:off x="3544676" y="1917692"/>
            <a:ext cx="1951800" cy="6234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800"/>
              <a:buFont typeface="Arial"/>
              <a:buNone/>
            </a:pPr>
            <a:r>
              <a:rPr b="1" i="0" lang="lv" sz="1800" u="none" cap="none" strike="noStrike">
                <a:solidFill>
                  <a:srgbClr val="272056"/>
                </a:solidFill>
                <a:latin typeface="Calibri"/>
                <a:ea typeface="Calibri"/>
                <a:cs typeface="Calibri"/>
                <a:sym typeface="Calibri"/>
              </a:rPr>
              <a:t>Dažādos mācību priekšmetos</a:t>
            </a:r>
            <a:endParaRPr b="0" i="0" sz="1100" u="none" cap="none" strike="noStrike">
              <a:solidFill>
                <a:srgbClr val="000000"/>
              </a:solidFill>
              <a:latin typeface="Arial"/>
              <a:ea typeface="Arial"/>
              <a:cs typeface="Arial"/>
              <a:sym typeface="Arial"/>
            </a:endParaRPr>
          </a:p>
        </p:txBody>
      </p:sp>
      <p:sp>
        <p:nvSpPr>
          <p:cNvPr id="184" name="Google Shape;184;p4"/>
          <p:cNvSpPr txBox="1"/>
          <p:nvPr/>
        </p:nvSpPr>
        <p:spPr>
          <a:xfrm>
            <a:off x="3601934" y="2791934"/>
            <a:ext cx="1951800" cy="6234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800"/>
              <a:buFont typeface="Arial"/>
              <a:buNone/>
            </a:pPr>
            <a:r>
              <a:rPr b="1" i="0" lang="lv" sz="1800" u="none" cap="none" strike="noStrike">
                <a:solidFill>
                  <a:srgbClr val="272056"/>
                </a:solidFill>
                <a:latin typeface="Calibri"/>
                <a:ea typeface="Calibri"/>
                <a:cs typeface="Calibri"/>
                <a:sym typeface="Calibri"/>
              </a:rPr>
              <a:t>Starptautiski vai nacionāli</a:t>
            </a:r>
            <a:endParaRPr b="0" i="0" sz="1100" u="none" cap="none" strike="noStrike">
              <a:solidFill>
                <a:srgbClr val="000000"/>
              </a:solidFill>
              <a:latin typeface="Arial"/>
              <a:ea typeface="Arial"/>
              <a:cs typeface="Arial"/>
              <a:sym typeface="Arial"/>
            </a:endParaRPr>
          </a:p>
        </p:txBody>
      </p:sp>
      <p:sp>
        <p:nvSpPr>
          <p:cNvPr id="185" name="Google Shape;185;p4"/>
          <p:cNvSpPr txBox="1"/>
          <p:nvPr/>
        </p:nvSpPr>
        <p:spPr>
          <a:xfrm>
            <a:off x="6615551" y="3103557"/>
            <a:ext cx="1951800" cy="6234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800"/>
              <a:buFont typeface="Arial"/>
              <a:buNone/>
            </a:pPr>
            <a:r>
              <a:rPr b="1" i="0" lang="lv" sz="1800" u="none" cap="none" strike="noStrike">
                <a:solidFill>
                  <a:srgbClr val="272056"/>
                </a:solidFill>
                <a:latin typeface="Calibri"/>
                <a:ea typeface="Calibri"/>
                <a:cs typeface="Calibri"/>
                <a:sym typeface="Calibri"/>
              </a:rPr>
              <a:t>Virtuāli mācību projekti</a:t>
            </a:r>
            <a:endParaRPr b="0" i="0" sz="1100" u="none" cap="none" strike="noStrike">
              <a:solidFill>
                <a:srgbClr val="000000"/>
              </a:solidFill>
              <a:latin typeface="Arial"/>
              <a:ea typeface="Arial"/>
              <a:cs typeface="Arial"/>
              <a:sym typeface="Arial"/>
            </a:endParaRPr>
          </a:p>
        </p:txBody>
      </p:sp>
      <p:sp>
        <p:nvSpPr>
          <p:cNvPr id="186" name="Google Shape;186;p4"/>
          <p:cNvSpPr txBox="1"/>
          <p:nvPr/>
        </p:nvSpPr>
        <p:spPr>
          <a:xfrm>
            <a:off x="6656254" y="2367814"/>
            <a:ext cx="1951800" cy="3462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800"/>
              <a:buFont typeface="Arial"/>
              <a:buNone/>
            </a:pPr>
            <a:r>
              <a:rPr b="1" i="0" lang="lv" sz="1800" u="none" cap="none" strike="noStrike">
                <a:solidFill>
                  <a:srgbClr val="272056"/>
                </a:solidFill>
                <a:latin typeface="Calibri"/>
                <a:ea typeface="Calibri"/>
                <a:cs typeface="Calibri"/>
                <a:sym typeface="Calibri"/>
              </a:rPr>
              <a:t>IKT rīki</a:t>
            </a:r>
            <a:endParaRPr b="0" i="0" sz="1100" u="none" cap="none" strike="noStrike">
              <a:solidFill>
                <a:srgbClr val="000000"/>
              </a:solidFill>
              <a:latin typeface="Arial"/>
              <a:ea typeface="Arial"/>
              <a:cs typeface="Arial"/>
              <a:sym typeface="Arial"/>
            </a:endParaRPr>
          </a:p>
        </p:txBody>
      </p:sp>
      <p:sp>
        <p:nvSpPr>
          <p:cNvPr id="187" name="Google Shape;187;p4"/>
          <p:cNvSpPr txBox="1"/>
          <p:nvPr/>
        </p:nvSpPr>
        <p:spPr>
          <a:xfrm>
            <a:off x="6615551" y="1385806"/>
            <a:ext cx="1951800" cy="3462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800"/>
              <a:buFont typeface="Arial"/>
              <a:buNone/>
            </a:pPr>
            <a:r>
              <a:rPr b="1" i="0" lang="lv" sz="1800" u="none" cap="none" strike="noStrike">
                <a:solidFill>
                  <a:srgbClr val="272056"/>
                </a:solidFill>
                <a:latin typeface="Calibri"/>
                <a:ea typeface="Calibri"/>
                <a:cs typeface="Calibri"/>
                <a:sym typeface="Calibri"/>
              </a:rPr>
              <a:t>Dažādas valodas</a:t>
            </a:r>
            <a:endParaRPr b="0" i="0" sz="1100" u="none" cap="none" strike="noStrike">
              <a:solidFill>
                <a:srgbClr val="000000"/>
              </a:solidFill>
              <a:latin typeface="Arial"/>
              <a:ea typeface="Arial"/>
              <a:cs typeface="Arial"/>
              <a:sym typeface="Arial"/>
            </a:endParaRPr>
          </a:p>
        </p:txBody>
      </p:sp>
      <p:sp>
        <p:nvSpPr>
          <p:cNvPr id="188" name="Google Shape;188;p4"/>
          <p:cNvSpPr txBox="1"/>
          <p:nvPr/>
        </p:nvSpPr>
        <p:spPr>
          <a:xfrm>
            <a:off x="3544675" y="3804675"/>
            <a:ext cx="1951800" cy="3462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800"/>
              <a:buFont typeface="Arial"/>
              <a:buNone/>
            </a:pPr>
            <a:r>
              <a:rPr b="1" i="0" lang="lv" sz="1800" u="none" cap="none" strike="noStrike">
                <a:solidFill>
                  <a:srgbClr val="272056"/>
                </a:solidFill>
                <a:latin typeface="Calibri"/>
                <a:ea typeface="Calibri"/>
                <a:cs typeface="Calibri"/>
                <a:sym typeface="Calibri"/>
              </a:rPr>
              <a:t>Projektu metode</a:t>
            </a:r>
            <a:endParaRPr b="0" i="0" sz="1100" u="none" cap="none" strike="noStrike">
              <a:solidFill>
                <a:srgbClr val="000000"/>
              </a:solidFill>
              <a:latin typeface="Arial"/>
              <a:ea typeface="Arial"/>
              <a:cs typeface="Arial"/>
              <a:sym typeface="Arial"/>
            </a:endParaRPr>
          </a:p>
        </p:txBody>
      </p:sp>
      <p:pic>
        <p:nvPicPr>
          <p:cNvPr id="189" name="Google Shape;189;p4"/>
          <p:cNvPicPr preferRelativeResize="0"/>
          <p:nvPr/>
        </p:nvPicPr>
        <p:blipFill rotWithShape="1">
          <a:blip r:embed="rId6">
            <a:alphaModFix/>
          </a:blip>
          <a:srcRect b="0" l="0" r="0" t="0"/>
          <a:stretch/>
        </p:blipFill>
        <p:spPr>
          <a:xfrm>
            <a:off x="5877685" y="1256021"/>
            <a:ext cx="705336" cy="705336"/>
          </a:xfrm>
          <a:prstGeom prst="rect">
            <a:avLst/>
          </a:prstGeom>
          <a:noFill/>
          <a:ln>
            <a:noFill/>
          </a:ln>
        </p:spPr>
      </p:pic>
      <p:pic>
        <p:nvPicPr>
          <p:cNvPr id="190" name="Google Shape;190;p4"/>
          <p:cNvPicPr preferRelativeResize="0"/>
          <p:nvPr/>
        </p:nvPicPr>
        <p:blipFill rotWithShape="1">
          <a:blip r:embed="rId6">
            <a:alphaModFix/>
          </a:blip>
          <a:srcRect b="0" l="0" r="0" t="0"/>
          <a:stretch/>
        </p:blipFill>
        <p:spPr>
          <a:xfrm>
            <a:off x="5877685" y="2170369"/>
            <a:ext cx="705336" cy="705336"/>
          </a:xfrm>
          <a:prstGeom prst="rect">
            <a:avLst/>
          </a:prstGeom>
          <a:noFill/>
          <a:ln>
            <a:noFill/>
          </a:ln>
        </p:spPr>
      </p:pic>
      <p:pic>
        <p:nvPicPr>
          <p:cNvPr id="191" name="Google Shape;191;p4"/>
          <p:cNvPicPr preferRelativeResize="0"/>
          <p:nvPr/>
        </p:nvPicPr>
        <p:blipFill rotWithShape="1">
          <a:blip r:embed="rId6">
            <a:alphaModFix/>
          </a:blip>
          <a:srcRect b="0" l="0" r="0" t="0"/>
          <a:stretch/>
        </p:blipFill>
        <p:spPr>
          <a:xfrm>
            <a:off x="5877685" y="3062513"/>
            <a:ext cx="705336" cy="705336"/>
          </a:xfrm>
          <a:prstGeom prst="rect">
            <a:avLst/>
          </a:prstGeom>
          <a:noFill/>
          <a:ln>
            <a:noFill/>
          </a:ln>
        </p:spPr>
      </p:pic>
      <p:pic>
        <p:nvPicPr>
          <p:cNvPr id="192" name="Google Shape;192;p4"/>
          <p:cNvPicPr preferRelativeResize="0"/>
          <p:nvPr/>
        </p:nvPicPr>
        <p:blipFill rotWithShape="1">
          <a:blip r:embed="rId6">
            <a:alphaModFix/>
          </a:blip>
          <a:srcRect b="0" l="0" r="0" t="0"/>
          <a:stretch/>
        </p:blipFill>
        <p:spPr>
          <a:xfrm>
            <a:off x="2808592" y="3625132"/>
            <a:ext cx="705336" cy="70533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pic>
        <p:nvPicPr>
          <p:cNvPr id="197" name="Google Shape;197;p5"/>
          <p:cNvPicPr preferRelativeResize="0"/>
          <p:nvPr/>
        </p:nvPicPr>
        <p:blipFill rotWithShape="1">
          <a:blip r:embed="rId3">
            <a:alphaModFix/>
          </a:blip>
          <a:srcRect b="0" l="0" r="0" t="0"/>
          <a:stretch/>
        </p:blipFill>
        <p:spPr>
          <a:xfrm>
            <a:off x="0" y="-36250"/>
            <a:ext cx="9144000" cy="52996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g2c1ba1e159a_0_78"/>
          <p:cNvSpPr txBox="1"/>
          <p:nvPr/>
        </p:nvSpPr>
        <p:spPr>
          <a:xfrm>
            <a:off x="545750" y="927025"/>
            <a:ext cx="30000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lv" u="sng">
                <a:solidFill>
                  <a:schemeClr val="hlink"/>
                </a:solidFill>
                <a:hlinkClick r:id="rId3"/>
              </a:rPr>
              <a:t>https://etwinning.lv/</a:t>
            </a:r>
            <a:endParaRPr/>
          </a:p>
          <a:p>
            <a:pPr indent="0" lvl="0" marL="0" rtl="0" algn="l">
              <a:spcBef>
                <a:spcPts val="0"/>
              </a:spcBef>
              <a:spcAft>
                <a:spcPts val="0"/>
              </a:spcAft>
              <a:buNone/>
            </a:pPr>
            <a:r>
              <a:t/>
            </a:r>
            <a:endParaRPr/>
          </a:p>
        </p:txBody>
      </p:sp>
      <p:pic>
        <p:nvPicPr>
          <p:cNvPr id="203" name="Google Shape;203;g2c1ba1e159a_0_78"/>
          <p:cNvPicPr preferRelativeResize="0"/>
          <p:nvPr/>
        </p:nvPicPr>
        <p:blipFill rotWithShape="1">
          <a:blip r:embed="rId4">
            <a:alphaModFix/>
          </a:blip>
          <a:srcRect b="6578" l="676" r="1245" t="11184"/>
          <a:stretch/>
        </p:blipFill>
        <p:spPr>
          <a:xfrm>
            <a:off x="3304400" y="-6424"/>
            <a:ext cx="5233224" cy="2468351"/>
          </a:xfrm>
          <a:prstGeom prst="rect">
            <a:avLst/>
          </a:prstGeom>
          <a:noFill/>
          <a:ln>
            <a:noFill/>
          </a:ln>
        </p:spPr>
      </p:pic>
      <p:sp>
        <p:nvSpPr>
          <p:cNvPr id="204" name="Google Shape;204;g2c1ba1e159a_0_78"/>
          <p:cNvSpPr txBox="1"/>
          <p:nvPr/>
        </p:nvSpPr>
        <p:spPr>
          <a:xfrm>
            <a:off x="52350" y="3222175"/>
            <a:ext cx="30000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lv" u="sng">
                <a:solidFill>
                  <a:schemeClr val="hlink"/>
                </a:solidFill>
                <a:hlinkClick r:id="rId5"/>
              </a:rPr>
              <a:t>https://school-education.ec.europa.eu/en/etwinning</a:t>
            </a:r>
            <a:endParaRPr/>
          </a:p>
          <a:p>
            <a:pPr indent="0" lvl="0" marL="0" rtl="0" algn="l">
              <a:spcBef>
                <a:spcPts val="0"/>
              </a:spcBef>
              <a:spcAft>
                <a:spcPts val="0"/>
              </a:spcAft>
              <a:buNone/>
            </a:pPr>
            <a:r>
              <a:t/>
            </a:r>
            <a:endParaRPr/>
          </a:p>
        </p:txBody>
      </p:sp>
      <p:pic>
        <p:nvPicPr>
          <p:cNvPr id="205" name="Google Shape;205;g2c1ba1e159a_0_78"/>
          <p:cNvPicPr preferRelativeResize="0"/>
          <p:nvPr/>
        </p:nvPicPr>
        <p:blipFill rotWithShape="1">
          <a:blip r:embed="rId6">
            <a:alphaModFix/>
          </a:blip>
          <a:srcRect b="16242" l="10141" r="11304" t="12986"/>
          <a:stretch/>
        </p:blipFill>
        <p:spPr>
          <a:xfrm>
            <a:off x="3333700" y="2461925"/>
            <a:ext cx="5291664" cy="26815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6"/>
          <p:cNvSpPr txBox="1"/>
          <p:nvPr/>
        </p:nvSpPr>
        <p:spPr>
          <a:xfrm>
            <a:off x="2286000" y="0"/>
            <a:ext cx="6858000" cy="5143500"/>
          </a:xfrm>
          <a:prstGeom prst="rect">
            <a:avLst/>
          </a:prstGeom>
          <a:solidFill>
            <a:srgbClr val="E6E7E9"/>
          </a:solidFill>
          <a:ln>
            <a:noFill/>
          </a:ln>
        </p:spPr>
        <p:txBody>
          <a:bodyPr anchorCtr="0" anchor="t" bIns="34275" lIns="68575" spcFirstLastPara="1" rIns="68575" wrap="square" tIns="34275">
            <a:noAutofit/>
          </a:bodyPr>
          <a:lstStyle/>
          <a:p>
            <a:pPr indent="0" lvl="0" marL="0" marR="0" rtl="0" algn="l">
              <a:lnSpc>
                <a:spcPct val="90000"/>
              </a:lnSpc>
              <a:spcBef>
                <a:spcPts val="0"/>
              </a:spcBef>
              <a:spcAft>
                <a:spcPts val="0"/>
              </a:spcAft>
              <a:buClr>
                <a:schemeClr val="dk1"/>
              </a:buClr>
              <a:buSzPts val="2100"/>
              <a:buFont typeface="Arial"/>
              <a:buNone/>
            </a:pPr>
            <a:r>
              <a:t/>
            </a:r>
            <a:endParaRPr b="0" i="0" sz="2100" u="none" cap="none" strike="noStrike">
              <a:solidFill>
                <a:schemeClr val="dk1"/>
              </a:solidFill>
              <a:latin typeface="Calibri"/>
              <a:ea typeface="Calibri"/>
              <a:cs typeface="Calibri"/>
              <a:sym typeface="Calibri"/>
            </a:endParaRPr>
          </a:p>
        </p:txBody>
      </p:sp>
      <p:sp>
        <p:nvSpPr>
          <p:cNvPr id="212" name="Google Shape;212;p6"/>
          <p:cNvSpPr txBox="1"/>
          <p:nvPr/>
        </p:nvSpPr>
        <p:spPr>
          <a:xfrm>
            <a:off x="2372726" y="1921024"/>
            <a:ext cx="2080500" cy="26085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500"/>
              <a:buFont typeface="Arial"/>
              <a:buNone/>
            </a:pPr>
            <a:r>
              <a:rPr b="0" i="0" lang="lv" sz="1500" u="none" cap="none" strike="noStrike">
                <a:solidFill>
                  <a:schemeClr val="dk1"/>
                </a:solidFill>
                <a:latin typeface="Calibri"/>
                <a:ea typeface="Calibri"/>
                <a:cs typeface="Calibri"/>
                <a:sym typeface="Calibri"/>
              </a:rPr>
              <a:t>Kvalitātes sertifikāts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500"/>
              <a:buFont typeface="Arial"/>
              <a:buNone/>
            </a:pPr>
            <a:r>
              <a:rPr b="0" i="0" lang="lv" sz="1500" u="none" cap="none" strike="noStrike">
                <a:solidFill>
                  <a:srgbClr val="28C3B8"/>
                </a:solidFill>
                <a:latin typeface="Calibri"/>
                <a:ea typeface="Calibri"/>
                <a:cs typeface="Calibri"/>
                <a:sym typeface="Calibri"/>
              </a:rPr>
              <a:t>Nacionālā eTwinning balva katru gadu rudenī</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500"/>
              <a:buFont typeface="Arial"/>
              <a:buNone/>
            </a:pPr>
            <a:r>
              <a:rPr b="0" i="0" lang="lv" sz="1500" u="none" cap="none" strike="noStrike">
                <a:solidFill>
                  <a:schemeClr val="dk1"/>
                </a:solidFill>
                <a:latin typeface="Calibri"/>
                <a:ea typeface="Calibri"/>
                <a:cs typeface="Calibri"/>
                <a:sym typeface="Calibri"/>
              </a:rPr>
              <a:t>eTwinning Eiropas balva</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500"/>
              <a:buFont typeface="Arial"/>
              <a:buNone/>
            </a:pPr>
            <a:r>
              <a:rPr b="0" i="0" lang="lv" sz="1500" u="none" cap="none" strike="noStrike">
                <a:solidFill>
                  <a:srgbClr val="28C3B8"/>
                </a:solidFill>
                <a:latin typeface="Calibri"/>
                <a:ea typeface="Calibri"/>
                <a:cs typeface="Calibri"/>
                <a:sym typeface="Calibri"/>
              </a:rPr>
              <a:t>Balvas – dalība Eiropas konferencē un izglītojošas balvas visai klasei</a:t>
            </a:r>
            <a:endParaRPr b="0" i="0" sz="1100" u="none" cap="none" strike="noStrike">
              <a:solidFill>
                <a:srgbClr val="000000"/>
              </a:solidFill>
              <a:latin typeface="Arial"/>
              <a:ea typeface="Arial"/>
              <a:cs typeface="Arial"/>
              <a:sym typeface="Arial"/>
            </a:endParaRPr>
          </a:p>
        </p:txBody>
      </p:sp>
      <p:sp>
        <p:nvSpPr>
          <p:cNvPr id="213" name="Google Shape;213;p6"/>
          <p:cNvSpPr txBox="1"/>
          <p:nvPr/>
        </p:nvSpPr>
        <p:spPr>
          <a:xfrm>
            <a:off x="2827344" y="1362013"/>
            <a:ext cx="1480200" cy="3462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800"/>
              <a:buFont typeface="Arial"/>
              <a:buNone/>
            </a:pPr>
            <a:r>
              <a:rPr b="1" i="0" lang="lv" sz="1800" u="none" cap="none" strike="noStrike">
                <a:solidFill>
                  <a:srgbClr val="272056"/>
                </a:solidFill>
                <a:latin typeface="Calibri"/>
                <a:ea typeface="Calibri"/>
                <a:cs typeface="Calibri"/>
                <a:sym typeface="Calibri"/>
              </a:rPr>
              <a:t>Par konkursu</a:t>
            </a:r>
            <a:endParaRPr b="0" i="0" sz="1100" u="none" cap="none" strike="noStrike">
              <a:solidFill>
                <a:srgbClr val="000000"/>
              </a:solidFill>
              <a:latin typeface="Arial"/>
              <a:ea typeface="Arial"/>
              <a:cs typeface="Arial"/>
              <a:sym typeface="Arial"/>
            </a:endParaRPr>
          </a:p>
        </p:txBody>
      </p:sp>
      <p:pic>
        <p:nvPicPr>
          <p:cNvPr id="214" name="Google Shape;214;p6"/>
          <p:cNvPicPr preferRelativeResize="0"/>
          <p:nvPr/>
        </p:nvPicPr>
        <p:blipFill rotWithShape="1">
          <a:blip r:embed="rId3">
            <a:alphaModFix/>
          </a:blip>
          <a:srcRect b="0" l="0" r="0" t="0"/>
          <a:stretch/>
        </p:blipFill>
        <p:spPr>
          <a:xfrm>
            <a:off x="2416945" y="1353526"/>
            <a:ext cx="290579" cy="363224"/>
          </a:xfrm>
          <a:prstGeom prst="rect">
            <a:avLst/>
          </a:prstGeom>
          <a:noFill/>
          <a:ln>
            <a:noFill/>
          </a:ln>
        </p:spPr>
      </p:pic>
      <p:sp>
        <p:nvSpPr>
          <p:cNvPr id="215" name="Google Shape;215;p6"/>
          <p:cNvSpPr txBox="1"/>
          <p:nvPr/>
        </p:nvSpPr>
        <p:spPr>
          <a:xfrm>
            <a:off x="285701" y="1852038"/>
            <a:ext cx="1788000" cy="742500"/>
          </a:xfrm>
          <a:prstGeom prst="rect">
            <a:avLst/>
          </a:prstGeom>
          <a:noFill/>
          <a:ln>
            <a:noFill/>
          </a:ln>
        </p:spPr>
        <p:txBody>
          <a:bodyPr anchorCtr="0" anchor="t" bIns="34275" lIns="68575" spcFirstLastPara="1" rIns="68575" wrap="square" tIns="34275">
            <a:noAutofit/>
          </a:bodyPr>
          <a:lstStyle/>
          <a:p>
            <a:pPr indent="0" lvl="0" marL="0" marR="0" rtl="0" algn="l">
              <a:lnSpc>
                <a:spcPct val="87500"/>
              </a:lnSpc>
              <a:spcBef>
                <a:spcPts val="0"/>
              </a:spcBef>
              <a:spcAft>
                <a:spcPts val="0"/>
              </a:spcAft>
              <a:buClr>
                <a:srgbClr val="000000"/>
              </a:buClr>
              <a:buSzPts val="3000"/>
              <a:buFont typeface="Arial"/>
              <a:buNone/>
            </a:pPr>
            <a:r>
              <a:rPr b="1" i="0" lang="lv" sz="3000" u="none" cap="none" strike="noStrike">
                <a:solidFill>
                  <a:srgbClr val="351C75"/>
                </a:solidFill>
                <a:latin typeface="Calibri"/>
                <a:ea typeface="Calibri"/>
                <a:cs typeface="Calibri"/>
                <a:sym typeface="Calibri"/>
              </a:rPr>
              <a:t>Projektu konkurss</a:t>
            </a:r>
            <a:endParaRPr b="1" i="0" sz="3000" u="none" cap="none" strike="noStrike">
              <a:solidFill>
                <a:srgbClr val="351C75"/>
              </a:solidFill>
              <a:latin typeface="Calibri"/>
              <a:ea typeface="Calibri"/>
              <a:cs typeface="Calibri"/>
              <a:sym typeface="Calibri"/>
            </a:endParaRPr>
          </a:p>
        </p:txBody>
      </p:sp>
      <p:sp>
        <p:nvSpPr>
          <p:cNvPr id="216" name="Google Shape;216;p6"/>
          <p:cNvSpPr txBox="1"/>
          <p:nvPr/>
        </p:nvSpPr>
        <p:spPr>
          <a:xfrm>
            <a:off x="285700" y="3710779"/>
            <a:ext cx="1701300" cy="12573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400"/>
              <a:buFont typeface="Arial"/>
              <a:buNone/>
            </a:pPr>
            <a:r>
              <a:rPr b="0" i="0" lang="lv" sz="1400" u="none" cap="none" strike="noStrike">
                <a:solidFill>
                  <a:schemeClr val="dk1"/>
                </a:solidFill>
                <a:latin typeface="Calibri"/>
                <a:ea typeface="Calibri"/>
                <a:cs typeface="Calibri"/>
                <a:sym typeface="Calibri"/>
              </a:rPr>
              <a:t>Katru rudeni notiek labāko projektu konkurss </a:t>
            </a:r>
            <a:endParaRPr b="0" i="0" sz="1100" u="none" cap="none" strike="noStrike">
              <a:solidFill>
                <a:srgbClr val="000000"/>
              </a:solidFill>
              <a:latin typeface="Arial"/>
              <a:ea typeface="Arial"/>
              <a:cs typeface="Arial"/>
              <a:sym typeface="Arial"/>
            </a:endParaRPr>
          </a:p>
        </p:txBody>
      </p:sp>
      <p:pic>
        <p:nvPicPr>
          <p:cNvPr id="217" name="Google Shape;217;p6"/>
          <p:cNvPicPr preferRelativeResize="0"/>
          <p:nvPr/>
        </p:nvPicPr>
        <p:blipFill rotWithShape="1">
          <a:blip r:embed="rId4">
            <a:alphaModFix/>
          </a:blip>
          <a:srcRect b="0" l="0" r="0" t="0"/>
          <a:stretch/>
        </p:blipFill>
        <p:spPr>
          <a:xfrm>
            <a:off x="355904" y="224928"/>
            <a:ext cx="841741" cy="576997"/>
          </a:xfrm>
          <a:prstGeom prst="rect">
            <a:avLst/>
          </a:prstGeom>
          <a:noFill/>
          <a:ln>
            <a:noFill/>
          </a:ln>
        </p:spPr>
      </p:pic>
      <p:pic>
        <p:nvPicPr>
          <p:cNvPr id="218" name="Google Shape;218;p6">
            <a:hlinkClick r:id="rId5"/>
          </p:cNvPr>
          <p:cNvPicPr preferRelativeResize="0"/>
          <p:nvPr/>
        </p:nvPicPr>
        <p:blipFill rotWithShape="1">
          <a:blip r:embed="rId6">
            <a:alphaModFix/>
          </a:blip>
          <a:srcRect b="0" l="0" r="0" t="0"/>
          <a:stretch/>
        </p:blipFill>
        <p:spPr>
          <a:xfrm>
            <a:off x="4613885" y="1936441"/>
            <a:ext cx="2025153" cy="1518866"/>
          </a:xfrm>
          <a:prstGeom prst="rect">
            <a:avLst/>
          </a:prstGeom>
          <a:noFill/>
          <a:ln>
            <a:noFill/>
          </a:ln>
        </p:spPr>
      </p:pic>
      <p:pic>
        <p:nvPicPr>
          <p:cNvPr id="219" name="Google Shape;219;p6"/>
          <p:cNvPicPr preferRelativeResize="0"/>
          <p:nvPr/>
        </p:nvPicPr>
        <p:blipFill rotWithShape="1">
          <a:blip r:embed="rId7">
            <a:alphaModFix/>
          </a:blip>
          <a:srcRect b="0" l="0" r="0" t="0"/>
          <a:stretch/>
        </p:blipFill>
        <p:spPr>
          <a:xfrm>
            <a:off x="6378879" y="140526"/>
            <a:ext cx="2564705" cy="1711512"/>
          </a:xfrm>
          <a:prstGeom prst="rect">
            <a:avLst/>
          </a:prstGeom>
          <a:noFill/>
          <a:ln>
            <a:noFill/>
          </a:ln>
        </p:spPr>
      </p:pic>
      <p:pic>
        <p:nvPicPr>
          <p:cNvPr id="220" name="Google Shape;220;p6"/>
          <p:cNvPicPr preferRelativeResize="0"/>
          <p:nvPr/>
        </p:nvPicPr>
        <p:blipFill rotWithShape="1">
          <a:blip r:embed="rId8">
            <a:alphaModFix/>
          </a:blip>
          <a:srcRect b="0" l="0" r="0" t="0"/>
          <a:stretch/>
        </p:blipFill>
        <p:spPr>
          <a:xfrm>
            <a:off x="5026068" y="3584271"/>
            <a:ext cx="3771902" cy="125730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7">
            <a:hlinkClick r:id="rId3"/>
          </p:cNvPr>
          <p:cNvSpPr txBox="1"/>
          <p:nvPr/>
        </p:nvSpPr>
        <p:spPr>
          <a:xfrm>
            <a:off x="449450" y="3760519"/>
            <a:ext cx="2286000" cy="1746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4000"/>
              <a:buFont typeface="Arial"/>
              <a:buNone/>
            </a:pPr>
            <a:r>
              <a:t/>
            </a:r>
            <a:endParaRPr b="1" i="0" sz="4000" u="none" cap="none" strike="noStrike">
              <a:solidFill>
                <a:srgbClr val="28C3B8"/>
              </a:solidFill>
              <a:latin typeface="Calibri"/>
              <a:ea typeface="Calibri"/>
              <a:cs typeface="Calibri"/>
              <a:sym typeface="Calibri"/>
            </a:endParaRPr>
          </a:p>
        </p:txBody>
      </p:sp>
      <p:sp>
        <p:nvSpPr>
          <p:cNvPr id="227" name="Google Shape;227;p7"/>
          <p:cNvSpPr txBox="1"/>
          <p:nvPr/>
        </p:nvSpPr>
        <p:spPr>
          <a:xfrm>
            <a:off x="2837321" y="671913"/>
            <a:ext cx="1403400" cy="6234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000000"/>
              </a:solidFill>
              <a:latin typeface="Arial"/>
              <a:ea typeface="Arial"/>
              <a:cs typeface="Arial"/>
              <a:sym typeface="Arial"/>
            </a:endParaRPr>
          </a:p>
        </p:txBody>
      </p:sp>
      <p:sp>
        <p:nvSpPr>
          <p:cNvPr id="228" name="Google Shape;228;p7"/>
          <p:cNvSpPr txBox="1"/>
          <p:nvPr/>
        </p:nvSpPr>
        <p:spPr>
          <a:xfrm>
            <a:off x="2197975" y="142175"/>
            <a:ext cx="5282700" cy="742500"/>
          </a:xfrm>
          <a:prstGeom prst="rect">
            <a:avLst/>
          </a:prstGeom>
          <a:noFill/>
          <a:ln>
            <a:noFill/>
          </a:ln>
        </p:spPr>
        <p:txBody>
          <a:bodyPr anchorCtr="0" anchor="t" bIns="34275" lIns="68575" spcFirstLastPara="1" rIns="68575" wrap="square" tIns="34275">
            <a:noAutofit/>
          </a:bodyPr>
          <a:lstStyle/>
          <a:p>
            <a:pPr indent="0" lvl="0" marL="0" marR="0" rtl="0" algn="l">
              <a:lnSpc>
                <a:spcPct val="87500"/>
              </a:lnSpc>
              <a:spcBef>
                <a:spcPts val="0"/>
              </a:spcBef>
              <a:spcAft>
                <a:spcPts val="0"/>
              </a:spcAft>
              <a:buClr>
                <a:srgbClr val="000000"/>
              </a:buClr>
              <a:buSzPts val="4000"/>
              <a:buFont typeface="Arial"/>
              <a:buNone/>
            </a:pPr>
            <a:r>
              <a:rPr b="1" i="0" lang="lv" sz="4000" u="none" cap="none" strike="noStrike">
                <a:solidFill>
                  <a:srgbClr val="351C75"/>
                </a:solidFill>
                <a:latin typeface="Calibri"/>
                <a:ea typeface="Calibri"/>
                <a:cs typeface="Calibri"/>
                <a:sym typeface="Calibri"/>
              </a:rPr>
              <a:t>Projektu piemēri</a:t>
            </a:r>
            <a:r>
              <a:rPr b="1" i="0" lang="lv" sz="3000" u="none" cap="none" strike="noStrike">
                <a:solidFill>
                  <a:srgbClr val="351C75"/>
                </a:solidFill>
                <a:latin typeface="Calibri"/>
                <a:ea typeface="Calibri"/>
                <a:cs typeface="Calibri"/>
                <a:sym typeface="Calibri"/>
              </a:rPr>
              <a:t> </a:t>
            </a:r>
            <a:endParaRPr b="0" i="0" sz="1100" u="none" cap="none" strike="noStrike">
              <a:solidFill>
                <a:srgbClr val="351C75"/>
              </a:solidFill>
              <a:latin typeface="Arial"/>
              <a:ea typeface="Arial"/>
              <a:cs typeface="Arial"/>
              <a:sym typeface="Arial"/>
            </a:endParaRPr>
          </a:p>
        </p:txBody>
      </p:sp>
      <p:sp>
        <p:nvSpPr>
          <p:cNvPr id="229" name="Google Shape;229;p7">
            <a:hlinkClick r:id="rId4"/>
          </p:cNvPr>
          <p:cNvSpPr txBox="1"/>
          <p:nvPr/>
        </p:nvSpPr>
        <p:spPr>
          <a:xfrm>
            <a:off x="1746150" y="3251425"/>
            <a:ext cx="2376900" cy="6963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3600"/>
              <a:buFont typeface="Arial"/>
              <a:buNone/>
            </a:pPr>
            <a:r>
              <a:t/>
            </a:r>
            <a:endParaRPr b="1" i="0" sz="3600" u="none" cap="none" strike="noStrike">
              <a:solidFill>
                <a:srgbClr val="351C75"/>
              </a:solidFill>
              <a:latin typeface="Calibri"/>
              <a:ea typeface="Calibri"/>
              <a:cs typeface="Calibri"/>
              <a:sym typeface="Calibri"/>
            </a:endParaRPr>
          </a:p>
        </p:txBody>
      </p:sp>
      <p:pic>
        <p:nvPicPr>
          <p:cNvPr id="230" name="Google Shape;230;p7"/>
          <p:cNvPicPr preferRelativeResize="0"/>
          <p:nvPr/>
        </p:nvPicPr>
        <p:blipFill rotWithShape="1">
          <a:blip r:embed="rId5">
            <a:alphaModFix/>
          </a:blip>
          <a:srcRect b="0" l="0" r="0" t="0"/>
          <a:stretch/>
        </p:blipFill>
        <p:spPr>
          <a:xfrm>
            <a:off x="355904" y="224928"/>
            <a:ext cx="841741" cy="576997"/>
          </a:xfrm>
          <a:prstGeom prst="rect">
            <a:avLst/>
          </a:prstGeom>
          <a:noFill/>
          <a:ln>
            <a:noFill/>
          </a:ln>
        </p:spPr>
      </p:pic>
      <p:pic>
        <p:nvPicPr>
          <p:cNvPr id="231" name="Google Shape;231;p7"/>
          <p:cNvPicPr preferRelativeResize="0"/>
          <p:nvPr/>
        </p:nvPicPr>
        <p:blipFill rotWithShape="1">
          <a:blip r:embed="rId6">
            <a:alphaModFix/>
          </a:blip>
          <a:srcRect b="0" l="0" r="0" t="0"/>
          <a:stretch/>
        </p:blipFill>
        <p:spPr>
          <a:xfrm>
            <a:off x="862066" y="1080800"/>
            <a:ext cx="2199957" cy="1701300"/>
          </a:xfrm>
          <a:prstGeom prst="rect">
            <a:avLst/>
          </a:prstGeom>
          <a:noFill/>
          <a:ln>
            <a:noFill/>
          </a:ln>
        </p:spPr>
      </p:pic>
      <p:sp>
        <p:nvSpPr>
          <p:cNvPr id="232" name="Google Shape;232;p7">
            <a:hlinkClick r:id="rId7"/>
          </p:cNvPr>
          <p:cNvSpPr txBox="1"/>
          <p:nvPr/>
        </p:nvSpPr>
        <p:spPr>
          <a:xfrm>
            <a:off x="1891650" y="3264025"/>
            <a:ext cx="2436900" cy="671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lv" sz="3600" u="none" cap="none" strike="noStrike">
                <a:solidFill>
                  <a:srgbClr val="351C75"/>
                </a:solidFill>
                <a:latin typeface="Calibri"/>
                <a:ea typeface="Calibri"/>
                <a:cs typeface="Calibri"/>
                <a:sym typeface="Calibri"/>
              </a:rPr>
              <a:t>Kustība PA</a:t>
            </a:r>
            <a:endParaRPr b="1" i="0" sz="3600" u="none" cap="none" strike="noStrike">
              <a:solidFill>
                <a:srgbClr val="351C75"/>
              </a:solidFill>
              <a:latin typeface="Calibri"/>
              <a:ea typeface="Calibri"/>
              <a:cs typeface="Calibri"/>
              <a:sym typeface="Calibri"/>
            </a:endParaRPr>
          </a:p>
        </p:txBody>
      </p:sp>
      <p:sp>
        <p:nvSpPr>
          <p:cNvPr id="233" name="Google Shape;233;p7"/>
          <p:cNvSpPr txBox="1"/>
          <p:nvPr/>
        </p:nvSpPr>
        <p:spPr>
          <a:xfrm>
            <a:off x="4883850" y="2677025"/>
            <a:ext cx="4374600" cy="671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lv" sz="3000" u="none" cap="none" strike="noStrike">
                <a:solidFill>
                  <a:srgbClr val="351C75"/>
                </a:solidFill>
                <a:latin typeface="Calibri"/>
                <a:ea typeface="Calibri"/>
                <a:cs typeface="Calibri"/>
                <a:sym typeface="Calibri"/>
              </a:rPr>
              <a:t>Rokasgrāmata skolotājiem, skolēniem un sliņķiem</a:t>
            </a:r>
            <a:endParaRPr b="1" i="0" sz="3000" u="none" cap="none" strike="noStrike">
              <a:solidFill>
                <a:srgbClr val="351C75"/>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000"/>
              <a:buFont typeface="Arial"/>
              <a:buNone/>
            </a:pPr>
            <a:r>
              <a:rPr b="1" i="0" lang="lv" sz="3000" u="none" cap="none" strike="noStrike">
                <a:solidFill>
                  <a:srgbClr val="351C75"/>
                </a:solidFill>
                <a:latin typeface="Calibri"/>
                <a:ea typeface="Calibri"/>
                <a:cs typeface="Calibri"/>
                <a:sym typeface="Calibri"/>
              </a:rPr>
              <a:t> par siltumu.</a:t>
            </a:r>
            <a:endParaRPr b="1" i="0" sz="3000" u="none" cap="none" strike="noStrike">
              <a:solidFill>
                <a:srgbClr val="4BB5C1"/>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rPr b="0" i="0" lang="lv" sz="1400" u="sng" cap="none" strike="noStrike">
                <a:solidFill>
                  <a:schemeClr val="hlink"/>
                </a:solidFill>
                <a:latin typeface="Calibri"/>
                <a:ea typeface="Calibri"/>
                <a:cs typeface="Calibri"/>
                <a:sym typeface="Calibri"/>
                <a:hlinkClick r:id="rId8"/>
              </a:rPr>
              <a:t>http://online.fliphtml5.com/qebm/kphs/</a:t>
            </a:r>
            <a:endParaRPr b="0" i="0" sz="1400" u="none" cap="none" strike="noStrike">
              <a:solidFill>
                <a:srgbClr val="000000"/>
              </a:solidFill>
              <a:latin typeface="Calibri"/>
              <a:ea typeface="Calibri"/>
              <a:cs typeface="Calibri"/>
              <a:sym typeface="Calibri"/>
            </a:endParaRPr>
          </a:p>
        </p:txBody>
      </p:sp>
      <p:pic>
        <p:nvPicPr>
          <p:cNvPr id="234" name="Google Shape;234;p7"/>
          <p:cNvPicPr preferRelativeResize="0"/>
          <p:nvPr/>
        </p:nvPicPr>
        <p:blipFill rotWithShape="1">
          <a:blip r:embed="rId9">
            <a:alphaModFix/>
          </a:blip>
          <a:srcRect b="0" l="0" r="0" t="0"/>
          <a:stretch/>
        </p:blipFill>
        <p:spPr>
          <a:xfrm>
            <a:off x="6540825" y="46625"/>
            <a:ext cx="2199950" cy="273547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pic>
        <p:nvPicPr>
          <p:cNvPr id="239" name="Google Shape;239;g2c1ba1e159a_0_55"/>
          <p:cNvPicPr preferRelativeResize="0"/>
          <p:nvPr/>
        </p:nvPicPr>
        <p:blipFill>
          <a:blip r:embed="rId3">
            <a:alphaModFix/>
          </a:blip>
          <a:stretch>
            <a:fillRect/>
          </a:stretch>
        </p:blipFill>
        <p:spPr>
          <a:xfrm>
            <a:off x="-60650" y="32550"/>
            <a:ext cx="9144000" cy="51435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g2c1ba1e159a_0_59"/>
          <p:cNvSpPr txBox="1"/>
          <p:nvPr/>
        </p:nvSpPr>
        <p:spPr>
          <a:xfrm>
            <a:off x="152400" y="152400"/>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lv" sz="1800" u="sng">
                <a:solidFill>
                  <a:schemeClr val="hlink"/>
                </a:solidFill>
                <a:latin typeface="Calibri"/>
                <a:ea typeface="Calibri"/>
                <a:cs typeface="Calibri"/>
                <a:sym typeface="Calibri"/>
                <a:hlinkClick r:id="rId3"/>
              </a:rPr>
              <a:t>https</a:t>
            </a:r>
            <a:endParaRPr/>
          </a:p>
        </p:txBody>
      </p:sp>
      <p:pic>
        <p:nvPicPr>
          <p:cNvPr id="245" name="Google Shape;245;g2c1ba1e159a_0_59"/>
          <p:cNvPicPr preferRelativeResize="0"/>
          <p:nvPr/>
        </p:nvPicPr>
        <p:blipFill rotWithShape="1">
          <a:blip r:embed="rId4">
            <a:alphaModFix/>
          </a:blip>
          <a:srcRect b="17443" l="5109" r="32347" t="15311"/>
          <a:stretch/>
        </p:blipFill>
        <p:spPr>
          <a:xfrm>
            <a:off x="92600" y="583125"/>
            <a:ext cx="3391325" cy="2399825"/>
          </a:xfrm>
          <a:prstGeom prst="rect">
            <a:avLst/>
          </a:prstGeom>
          <a:noFill/>
          <a:ln>
            <a:noFill/>
          </a:ln>
        </p:spPr>
      </p:pic>
      <p:sp>
        <p:nvSpPr>
          <p:cNvPr id="246" name="Google Shape;246;g2c1ba1e159a_0_59"/>
          <p:cNvSpPr txBox="1"/>
          <p:nvPr/>
        </p:nvSpPr>
        <p:spPr>
          <a:xfrm>
            <a:off x="515825" y="4403375"/>
            <a:ext cx="3000000" cy="346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lv" sz="1050" u="sng">
                <a:solidFill>
                  <a:schemeClr val="hlink"/>
                </a:solidFill>
                <a:latin typeface="Roboto"/>
                <a:ea typeface="Roboto"/>
                <a:cs typeface="Roboto"/>
                <a:sym typeface="Roboto"/>
                <a:hlinkClick r:id="rId5"/>
              </a:rPr>
              <a:t>read2do.eu/lv</a:t>
            </a:r>
            <a:endParaRPr/>
          </a:p>
        </p:txBody>
      </p:sp>
      <p:pic>
        <p:nvPicPr>
          <p:cNvPr id="247" name="Google Shape;247;g2c1ba1e159a_0_59"/>
          <p:cNvPicPr preferRelativeResize="0"/>
          <p:nvPr/>
        </p:nvPicPr>
        <p:blipFill rotWithShape="1">
          <a:blip r:embed="rId6">
            <a:alphaModFix/>
          </a:blip>
          <a:srcRect b="25423" l="10479" r="30149" t="14332"/>
          <a:stretch/>
        </p:blipFill>
        <p:spPr>
          <a:xfrm>
            <a:off x="5928475" y="59800"/>
            <a:ext cx="3117499" cy="1779300"/>
          </a:xfrm>
          <a:prstGeom prst="rect">
            <a:avLst/>
          </a:prstGeom>
          <a:noFill/>
          <a:ln>
            <a:noFill/>
          </a:ln>
        </p:spPr>
      </p:pic>
      <p:pic>
        <p:nvPicPr>
          <p:cNvPr id="248" name="Google Shape;248;g2c1ba1e159a_0_59"/>
          <p:cNvPicPr preferRelativeResize="0"/>
          <p:nvPr/>
        </p:nvPicPr>
        <p:blipFill rotWithShape="1">
          <a:blip r:embed="rId7">
            <a:alphaModFix/>
          </a:blip>
          <a:srcRect b="25148" l="10021" r="29792" t="14831"/>
          <a:stretch/>
        </p:blipFill>
        <p:spPr>
          <a:xfrm>
            <a:off x="3837975" y="1529625"/>
            <a:ext cx="3391325" cy="1902242"/>
          </a:xfrm>
          <a:prstGeom prst="rect">
            <a:avLst/>
          </a:prstGeom>
          <a:noFill/>
          <a:ln>
            <a:noFill/>
          </a:ln>
        </p:spPr>
      </p:pic>
      <p:pic>
        <p:nvPicPr>
          <p:cNvPr id="249" name="Google Shape;249;g2c1ba1e159a_0_59"/>
          <p:cNvPicPr preferRelativeResize="0"/>
          <p:nvPr/>
        </p:nvPicPr>
        <p:blipFill rotWithShape="1">
          <a:blip r:embed="rId8">
            <a:alphaModFix/>
          </a:blip>
          <a:srcRect b="25579" l="10384" r="30843" t="14807"/>
          <a:stretch/>
        </p:blipFill>
        <p:spPr>
          <a:xfrm>
            <a:off x="5532250" y="3038325"/>
            <a:ext cx="3573552" cy="2039075"/>
          </a:xfrm>
          <a:prstGeom prst="rect">
            <a:avLst/>
          </a:prstGeom>
          <a:noFill/>
          <a:ln>
            <a:noFill/>
          </a:ln>
        </p:spPr>
      </p:pic>
      <p:pic>
        <p:nvPicPr>
          <p:cNvPr id="250" name="Google Shape;250;g2c1ba1e159a_0_59"/>
          <p:cNvPicPr preferRelativeResize="0"/>
          <p:nvPr/>
        </p:nvPicPr>
        <p:blipFill rotWithShape="1">
          <a:blip r:embed="rId9">
            <a:alphaModFix/>
          </a:blip>
          <a:srcRect b="25077" l="10095" r="31035" t="15327"/>
          <a:stretch/>
        </p:blipFill>
        <p:spPr>
          <a:xfrm>
            <a:off x="231775" y="3016988"/>
            <a:ext cx="3655776" cy="208175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g2c1cac3ee64_0_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p>
            <a:pPr indent="0" lvl="0" marL="0" rtl="0" algn="l">
              <a:lnSpc>
                <a:spcPct val="90000"/>
              </a:lnSpc>
              <a:spcBef>
                <a:spcPts val="0"/>
              </a:spcBef>
              <a:spcAft>
                <a:spcPts val="0"/>
              </a:spcAft>
              <a:buSzPts val="1400"/>
              <a:buNone/>
            </a:pPr>
            <a:r>
              <a:rPr b="1" lang="lv"/>
              <a:t>Projektu mērķis</a:t>
            </a:r>
            <a:endParaRPr b="1"/>
          </a:p>
        </p:txBody>
      </p:sp>
      <p:sp>
        <p:nvSpPr>
          <p:cNvPr id="256" name="Google Shape;256;g2c1cac3ee64_0_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p>
            <a:pPr indent="0" lvl="0" marL="0" rtl="0" algn="l">
              <a:lnSpc>
                <a:spcPct val="115000"/>
              </a:lnSpc>
              <a:spcBef>
                <a:spcPts val="0"/>
              </a:spcBef>
              <a:spcAft>
                <a:spcPts val="0"/>
              </a:spcAft>
              <a:buClr>
                <a:schemeClr val="dk1"/>
              </a:buClr>
              <a:buSzPts val="1100"/>
              <a:buFont typeface="Arial"/>
              <a:buNone/>
            </a:pPr>
            <a:r>
              <a:rPr lang="lv" sz="1700">
                <a:solidFill>
                  <a:srgbClr val="595959"/>
                </a:solidFill>
                <a:latin typeface="Arial"/>
                <a:ea typeface="Arial"/>
                <a:cs typeface="Arial"/>
                <a:sym typeface="Arial"/>
              </a:rPr>
              <a:t>●</a:t>
            </a:r>
            <a:r>
              <a:rPr lang="lv" sz="2400">
                <a:latin typeface="Arial"/>
                <a:ea typeface="Arial"/>
                <a:cs typeface="Arial"/>
                <a:sym typeface="Arial"/>
              </a:rPr>
              <a:t>Veicināt skolēnu motivāciju mācīties fiziku un interesi par parādībām dabā, mācīties sadarboties, kompetences, kritisko domāšanu.</a:t>
            </a:r>
            <a:endParaRPr sz="24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lang="lv" sz="1700">
                <a:solidFill>
                  <a:srgbClr val="595959"/>
                </a:solidFill>
                <a:latin typeface="Arial"/>
                <a:ea typeface="Arial"/>
                <a:cs typeface="Arial"/>
                <a:sym typeface="Arial"/>
              </a:rPr>
              <a:t>●</a:t>
            </a:r>
            <a:r>
              <a:rPr lang="lv" sz="2400">
                <a:latin typeface="Arial"/>
                <a:ea typeface="Arial"/>
                <a:cs typeface="Arial"/>
                <a:sym typeface="Arial"/>
              </a:rPr>
              <a:t>Attīstīt skolēnu pētnieciskās prasmes un IKT prasmes.</a:t>
            </a:r>
            <a:endParaRPr sz="2400">
              <a:latin typeface="Arial"/>
              <a:ea typeface="Arial"/>
              <a:cs typeface="Arial"/>
              <a:sym typeface="Arial"/>
            </a:endParaRPr>
          </a:p>
          <a:p>
            <a:pPr indent="0" lvl="0" marL="0" rtl="0" algn="l">
              <a:lnSpc>
                <a:spcPct val="90000"/>
              </a:lnSpc>
              <a:spcBef>
                <a:spcPts val="800"/>
              </a:spcBef>
              <a:spcAft>
                <a:spcPts val="0"/>
              </a:spcAft>
              <a:buSzPts val="1400"/>
              <a:buNone/>
            </a:pPr>
            <a:r>
              <a:t/>
            </a:r>
            <a:endParaRPr/>
          </a:p>
        </p:txBody>
      </p:sp>
      <p:pic>
        <p:nvPicPr>
          <p:cNvPr id="257" name="Google Shape;257;g2c1cac3ee64_0_13"/>
          <p:cNvPicPr preferRelativeResize="0"/>
          <p:nvPr/>
        </p:nvPicPr>
        <p:blipFill rotWithShape="1">
          <a:blip r:embed="rId3">
            <a:alphaModFix/>
          </a:blip>
          <a:srcRect b="0" l="0" r="0" t="0"/>
          <a:stretch/>
        </p:blipFill>
        <p:spPr>
          <a:xfrm>
            <a:off x="7731001" y="86348"/>
            <a:ext cx="1285800" cy="8814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pic>
        <p:nvPicPr>
          <p:cNvPr id="262" name="Google Shape;262;g2c1cac3ee64_0_9"/>
          <p:cNvPicPr preferRelativeResize="0"/>
          <p:nvPr/>
        </p:nvPicPr>
        <p:blipFill>
          <a:blip r:embed="rId3">
            <a:alphaModFix/>
          </a:blip>
          <a:stretch>
            <a:fillRect/>
          </a:stretch>
        </p:blipFill>
        <p:spPr>
          <a:xfrm>
            <a:off x="40250" y="42863"/>
            <a:ext cx="8991600" cy="50577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g2c1cac3ee64_0_19"/>
          <p:cNvSpPr txBox="1"/>
          <p:nvPr/>
        </p:nvSpPr>
        <p:spPr>
          <a:xfrm>
            <a:off x="799925" y="1260963"/>
            <a:ext cx="22002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lv" u="sng">
                <a:solidFill>
                  <a:schemeClr val="hlink"/>
                </a:solidFill>
                <a:hlinkClick r:id="rId3"/>
              </a:rPr>
              <a:t>https://ieej.lv/Y3c0T</a:t>
            </a:r>
            <a:r>
              <a:rPr lang="lv"/>
              <a:t>          Eksperimenti </a:t>
            </a:r>
            <a:endParaRPr/>
          </a:p>
          <a:p>
            <a:pPr indent="0" lvl="0" marL="0" rtl="0" algn="l">
              <a:spcBef>
                <a:spcPts val="0"/>
              </a:spcBef>
              <a:spcAft>
                <a:spcPts val="0"/>
              </a:spcAft>
              <a:buNone/>
            </a:pPr>
            <a:r>
              <a:t/>
            </a:r>
            <a:endParaRPr/>
          </a:p>
        </p:txBody>
      </p:sp>
      <p:pic>
        <p:nvPicPr>
          <p:cNvPr id="268" name="Google Shape;268;g2c1cac3ee64_0_19"/>
          <p:cNvPicPr preferRelativeResize="0"/>
          <p:nvPr/>
        </p:nvPicPr>
        <p:blipFill>
          <a:blip r:embed="rId4">
            <a:alphaModFix/>
          </a:blip>
          <a:stretch>
            <a:fillRect/>
          </a:stretch>
        </p:blipFill>
        <p:spPr>
          <a:xfrm>
            <a:off x="5647150" y="1354126"/>
            <a:ext cx="2440876" cy="1830650"/>
          </a:xfrm>
          <a:prstGeom prst="rect">
            <a:avLst/>
          </a:prstGeom>
          <a:noFill/>
          <a:ln>
            <a:noFill/>
          </a:ln>
        </p:spPr>
      </p:pic>
      <p:sp>
        <p:nvSpPr>
          <p:cNvPr id="269" name="Google Shape;269;g2c1cac3ee64_0_19"/>
          <p:cNvSpPr txBox="1"/>
          <p:nvPr/>
        </p:nvSpPr>
        <p:spPr>
          <a:xfrm>
            <a:off x="598325" y="2953025"/>
            <a:ext cx="24018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lv" u="sng">
                <a:solidFill>
                  <a:schemeClr val="hlink"/>
                </a:solidFill>
                <a:hlinkClick r:id="rId5"/>
              </a:rPr>
              <a:t>https://ieej.lv/dx6Wx</a:t>
            </a:r>
            <a:endParaRPr/>
          </a:p>
          <a:p>
            <a:pPr indent="0" lvl="0" marL="0" rtl="0" algn="l">
              <a:spcBef>
                <a:spcPts val="0"/>
              </a:spcBef>
              <a:spcAft>
                <a:spcPts val="0"/>
              </a:spcAft>
              <a:buNone/>
            </a:pPr>
            <a:r>
              <a:rPr lang="lv"/>
              <a:t>Neparasti tilti</a:t>
            </a:r>
            <a:endParaRPr/>
          </a:p>
        </p:txBody>
      </p:sp>
      <p:pic>
        <p:nvPicPr>
          <p:cNvPr id="270" name="Google Shape;270;g2c1cac3ee64_0_19"/>
          <p:cNvPicPr preferRelativeResize="0"/>
          <p:nvPr/>
        </p:nvPicPr>
        <p:blipFill>
          <a:blip r:embed="rId6">
            <a:alphaModFix/>
          </a:blip>
          <a:stretch>
            <a:fillRect/>
          </a:stretch>
        </p:blipFill>
        <p:spPr>
          <a:xfrm>
            <a:off x="2550925" y="2953025"/>
            <a:ext cx="3013975" cy="2023300"/>
          </a:xfrm>
          <a:prstGeom prst="rect">
            <a:avLst/>
          </a:prstGeom>
          <a:noFill/>
          <a:ln>
            <a:noFill/>
          </a:ln>
        </p:spPr>
      </p:pic>
      <p:sp>
        <p:nvSpPr>
          <p:cNvPr id="271" name="Google Shape;271;g2c1cac3ee64_0_19"/>
          <p:cNvSpPr txBox="1"/>
          <p:nvPr/>
        </p:nvSpPr>
        <p:spPr>
          <a:xfrm>
            <a:off x="246700" y="224275"/>
            <a:ext cx="27534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lv" u="sng">
                <a:solidFill>
                  <a:schemeClr val="hlink"/>
                </a:solidFill>
                <a:hlinkClick r:id="rId7"/>
              </a:rPr>
              <a:t>https://ieej.lv/l7tEA</a:t>
            </a:r>
            <a:endParaRPr/>
          </a:p>
          <a:p>
            <a:pPr indent="0" lvl="0" marL="0" rtl="0" algn="l">
              <a:spcBef>
                <a:spcPts val="0"/>
              </a:spcBef>
              <a:spcAft>
                <a:spcPts val="0"/>
              </a:spcAft>
              <a:buNone/>
            </a:pPr>
            <a:r>
              <a:rPr lang="lv"/>
              <a:t>Elektromagnētiskie viļņi</a:t>
            </a:r>
            <a:endParaRPr/>
          </a:p>
        </p:txBody>
      </p:sp>
      <p:pic>
        <p:nvPicPr>
          <p:cNvPr id="272" name="Google Shape;272;g2c1cac3ee64_0_19"/>
          <p:cNvPicPr preferRelativeResize="0"/>
          <p:nvPr/>
        </p:nvPicPr>
        <p:blipFill>
          <a:blip r:embed="rId8">
            <a:alphaModFix/>
          </a:blip>
          <a:stretch>
            <a:fillRect/>
          </a:stretch>
        </p:blipFill>
        <p:spPr>
          <a:xfrm>
            <a:off x="2708938" y="105951"/>
            <a:ext cx="2697950" cy="19097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pic>
        <p:nvPicPr>
          <p:cNvPr id="277" name="Google Shape;277;g28b1c4f3fbf_0_5"/>
          <p:cNvPicPr preferRelativeResize="0"/>
          <p:nvPr/>
        </p:nvPicPr>
        <p:blipFill rotWithShape="1">
          <a:blip r:embed="rId3">
            <a:alphaModFix/>
          </a:blip>
          <a:srcRect b="6449" l="7992" r="8658" t="14511"/>
          <a:stretch/>
        </p:blipFill>
        <p:spPr>
          <a:xfrm>
            <a:off x="62225" y="132650"/>
            <a:ext cx="9019550" cy="481103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pic>
        <p:nvPicPr>
          <p:cNvPr id="282" name="Google Shape;282;g28b1c4f3fbf_0_17"/>
          <p:cNvPicPr preferRelativeResize="0"/>
          <p:nvPr/>
        </p:nvPicPr>
        <p:blipFill rotWithShape="1">
          <a:blip r:embed="rId3">
            <a:alphaModFix/>
          </a:blip>
          <a:srcRect b="6293" l="34290" r="33921" t="18318"/>
          <a:stretch/>
        </p:blipFill>
        <p:spPr>
          <a:xfrm>
            <a:off x="4870825" y="0"/>
            <a:ext cx="3813403" cy="5143500"/>
          </a:xfrm>
          <a:prstGeom prst="rect">
            <a:avLst/>
          </a:prstGeom>
          <a:noFill/>
          <a:ln>
            <a:noFill/>
          </a:ln>
        </p:spPr>
      </p:pic>
      <p:pic>
        <p:nvPicPr>
          <p:cNvPr id="283" name="Google Shape;283;g28b1c4f3fbf_0_17"/>
          <p:cNvPicPr preferRelativeResize="0"/>
          <p:nvPr/>
        </p:nvPicPr>
        <p:blipFill rotWithShape="1">
          <a:blip r:embed="rId4">
            <a:alphaModFix/>
          </a:blip>
          <a:srcRect b="6444" l="33949" r="33753" t="17562"/>
          <a:stretch/>
        </p:blipFill>
        <p:spPr>
          <a:xfrm>
            <a:off x="418564" y="0"/>
            <a:ext cx="3886013" cy="51435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pic>
        <p:nvPicPr>
          <p:cNvPr id="288" name="Google Shape;288;g28b1c4f3fbf_0_25"/>
          <p:cNvPicPr preferRelativeResize="0"/>
          <p:nvPr/>
        </p:nvPicPr>
        <p:blipFill rotWithShape="1">
          <a:blip r:embed="rId3">
            <a:alphaModFix/>
          </a:blip>
          <a:srcRect b="16333" l="19215" r="18335" t="20007"/>
          <a:stretch/>
        </p:blipFill>
        <p:spPr>
          <a:xfrm>
            <a:off x="186075" y="0"/>
            <a:ext cx="8893301" cy="5099274"/>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pic>
        <p:nvPicPr>
          <p:cNvPr id="293" name="Google Shape;293;g2c1ba1e159a_0_42"/>
          <p:cNvPicPr preferRelativeResize="0"/>
          <p:nvPr/>
        </p:nvPicPr>
        <p:blipFill rotWithShape="1">
          <a:blip r:embed="rId3">
            <a:alphaModFix/>
          </a:blip>
          <a:srcRect b="6119" l="29513" r="28075" t="17092"/>
          <a:stretch/>
        </p:blipFill>
        <p:spPr>
          <a:xfrm>
            <a:off x="403700" y="166625"/>
            <a:ext cx="4343549" cy="4423650"/>
          </a:xfrm>
          <a:prstGeom prst="rect">
            <a:avLst/>
          </a:prstGeom>
          <a:noFill/>
          <a:ln>
            <a:noFill/>
          </a:ln>
        </p:spPr>
      </p:pic>
      <p:pic>
        <p:nvPicPr>
          <p:cNvPr id="294" name="Google Shape;294;g2c1ba1e159a_0_42"/>
          <p:cNvPicPr preferRelativeResize="0"/>
          <p:nvPr/>
        </p:nvPicPr>
        <p:blipFill rotWithShape="1">
          <a:blip r:embed="rId4">
            <a:alphaModFix/>
          </a:blip>
          <a:srcRect b="0" l="0" r="0" t="8282"/>
          <a:stretch/>
        </p:blipFill>
        <p:spPr>
          <a:xfrm>
            <a:off x="4817400" y="2354950"/>
            <a:ext cx="4295851" cy="2699726"/>
          </a:xfrm>
          <a:prstGeom prst="rect">
            <a:avLst/>
          </a:prstGeom>
          <a:noFill/>
          <a:ln>
            <a:noFill/>
          </a:ln>
        </p:spPr>
      </p:pic>
      <p:pic>
        <p:nvPicPr>
          <p:cNvPr id="295" name="Google Shape;295;g2c1ba1e159a_0_42"/>
          <p:cNvPicPr preferRelativeResize="0"/>
          <p:nvPr/>
        </p:nvPicPr>
        <p:blipFill>
          <a:blip r:embed="rId5">
            <a:alphaModFix/>
          </a:blip>
          <a:stretch>
            <a:fillRect/>
          </a:stretch>
        </p:blipFill>
        <p:spPr>
          <a:xfrm>
            <a:off x="5759399" y="166625"/>
            <a:ext cx="1914030" cy="18287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11"/>
          <p:cNvSpPr txBox="1"/>
          <p:nvPr>
            <p:ph type="title"/>
          </p:nvPr>
        </p:nvSpPr>
        <p:spPr>
          <a:xfrm>
            <a:off x="311700" y="445025"/>
            <a:ext cx="44643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90000"/>
              </a:lnSpc>
              <a:spcBef>
                <a:spcPts val="0"/>
              </a:spcBef>
              <a:spcAft>
                <a:spcPts val="0"/>
              </a:spcAft>
              <a:buSzPct val="94276"/>
              <a:buNone/>
            </a:pPr>
            <a:r>
              <a:t/>
            </a:r>
            <a:endParaRPr/>
          </a:p>
        </p:txBody>
      </p:sp>
      <p:sp>
        <p:nvSpPr>
          <p:cNvPr id="301" name="Google Shape;301;p11"/>
          <p:cNvSpPr txBox="1"/>
          <p:nvPr>
            <p:ph idx="1" type="body"/>
          </p:nvPr>
        </p:nvSpPr>
        <p:spPr>
          <a:xfrm>
            <a:off x="311700" y="1152500"/>
            <a:ext cx="8520600" cy="3824700"/>
          </a:xfrm>
          <a:prstGeom prst="rect">
            <a:avLst/>
          </a:prstGeom>
          <a:noFill/>
          <a:ln>
            <a:noFill/>
          </a:ln>
        </p:spPr>
        <p:txBody>
          <a:bodyPr anchorCtr="0" anchor="t" bIns="91425" lIns="91425" spcFirstLastPara="1" rIns="91425" wrap="square" tIns="91425">
            <a:normAutofit/>
          </a:bodyPr>
          <a:lstStyle/>
          <a:p>
            <a:pPr indent="0" lvl="0" marL="0" rtl="0" algn="l">
              <a:lnSpc>
                <a:spcPct val="120000"/>
              </a:lnSpc>
              <a:spcBef>
                <a:spcPts val="0"/>
              </a:spcBef>
              <a:spcAft>
                <a:spcPts val="0"/>
              </a:spcAft>
              <a:buClr>
                <a:schemeClr val="dk1"/>
              </a:buClr>
              <a:buSzPts val="1100"/>
              <a:buFont typeface="Arial"/>
              <a:buNone/>
            </a:pPr>
            <a:r>
              <a:t/>
            </a:r>
            <a:endParaRPr b="1" sz="2400">
              <a:solidFill>
                <a:schemeClr val="dk1"/>
              </a:solidFill>
              <a:latin typeface="Calibri"/>
              <a:ea typeface="Calibri"/>
              <a:cs typeface="Calibri"/>
              <a:sym typeface="Calibri"/>
            </a:endParaRPr>
          </a:p>
          <a:p>
            <a:pPr indent="0" lvl="0" marL="0" rtl="0" algn="l">
              <a:lnSpc>
                <a:spcPct val="90000"/>
              </a:lnSpc>
              <a:spcBef>
                <a:spcPts val="0"/>
              </a:spcBef>
              <a:spcAft>
                <a:spcPts val="0"/>
              </a:spcAft>
              <a:buSzPts val="1800"/>
              <a:buNone/>
            </a:pPr>
            <a:r>
              <a:t/>
            </a:r>
            <a:endParaRPr b="1" sz="2400">
              <a:solidFill>
                <a:schemeClr val="dk1"/>
              </a:solidFill>
              <a:latin typeface="Calibri"/>
              <a:ea typeface="Calibri"/>
              <a:cs typeface="Calibri"/>
              <a:sym typeface="Calibri"/>
            </a:endParaRPr>
          </a:p>
          <a:p>
            <a:pPr indent="0" lvl="0" marL="0" rtl="0" algn="l">
              <a:lnSpc>
                <a:spcPct val="90000"/>
              </a:lnSpc>
              <a:spcBef>
                <a:spcPts val="0"/>
              </a:spcBef>
              <a:spcAft>
                <a:spcPts val="0"/>
              </a:spcAft>
              <a:buSzPts val="1800"/>
              <a:buNone/>
            </a:pPr>
            <a:r>
              <a:t/>
            </a:r>
            <a:endParaRPr b="1" sz="2400">
              <a:solidFill>
                <a:schemeClr val="dk1"/>
              </a:solidFill>
              <a:latin typeface="Calibri"/>
              <a:ea typeface="Calibri"/>
              <a:cs typeface="Calibri"/>
              <a:sym typeface="Calibri"/>
            </a:endParaRPr>
          </a:p>
          <a:p>
            <a:pPr indent="0" lvl="0" marL="0" rtl="0" algn="l">
              <a:lnSpc>
                <a:spcPct val="90000"/>
              </a:lnSpc>
              <a:spcBef>
                <a:spcPts val="0"/>
              </a:spcBef>
              <a:spcAft>
                <a:spcPts val="0"/>
              </a:spcAft>
              <a:buSzPts val="1800"/>
              <a:buNone/>
            </a:pPr>
            <a:r>
              <a:t/>
            </a:r>
            <a:endParaRPr b="1" sz="2400">
              <a:solidFill>
                <a:schemeClr val="dk1"/>
              </a:solidFill>
              <a:latin typeface="Calibri"/>
              <a:ea typeface="Calibri"/>
              <a:cs typeface="Calibri"/>
              <a:sym typeface="Calibri"/>
            </a:endParaRPr>
          </a:p>
          <a:p>
            <a:pPr indent="0" lvl="0" marL="0" rtl="0" algn="l">
              <a:lnSpc>
                <a:spcPct val="90000"/>
              </a:lnSpc>
              <a:spcBef>
                <a:spcPts val="0"/>
              </a:spcBef>
              <a:spcAft>
                <a:spcPts val="0"/>
              </a:spcAft>
              <a:buSzPts val="1800"/>
              <a:buNone/>
            </a:pPr>
            <a:r>
              <a:t/>
            </a:r>
            <a:endParaRPr b="1" sz="2400">
              <a:solidFill>
                <a:schemeClr val="dk1"/>
              </a:solidFill>
              <a:latin typeface="Calibri"/>
              <a:ea typeface="Calibri"/>
              <a:cs typeface="Calibri"/>
              <a:sym typeface="Calibri"/>
            </a:endParaRPr>
          </a:p>
          <a:p>
            <a:pPr indent="0" lvl="0" marL="0" rtl="0" algn="l">
              <a:lnSpc>
                <a:spcPct val="90000"/>
              </a:lnSpc>
              <a:spcBef>
                <a:spcPts val="0"/>
              </a:spcBef>
              <a:spcAft>
                <a:spcPts val="0"/>
              </a:spcAft>
              <a:buSzPts val="1800"/>
              <a:buNone/>
            </a:pPr>
            <a:r>
              <a:t/>
            </a:r>
            <a:endParaRPr b="1" sz="2400">
              <a:solidFill>
                <a:schemeClr val="dk1"/>
              </a:solidFill>
              <a:latin typeface="Calibri"/>
              <a:ea typeface="Calibri"/>
              <a:cs typeface="Calibri"/>
              <a:sym typeface="Calibri"/>
            </a:endParaRPr>
          </a:p>
          <a:p>
            <a:pPr indent="0" lvl="0" marL="0" rtl="0" algn="l">
              <a:lnSpc>
                <a:spcPct val="90000"/>
              </a:lnSpc>
              <a:spcBef>
                <a:spcPts val="0"/>
              </a:spcBef>
              <a:spcAft>
                <a:spcPts val="0"/>
              </a:spcAft>
              <a:buSzPts val="1800"/>
              <a:buNone/>
            </a:pPr>
            <a:r>
              <a:t/>
            </a:r>
            <a:endParaRPr b="1" sz="2400">
              <a:solidFill>
                <a:schemeClr val="dk1"/>
              </a:solidFill>
              <a:latin typeface="Calibri"/>
              <a:ea typeface="Calibri"/>
              <a:cs typeface="Calibri"/>
              <a:sym typeface="Calibri"/>
            </a:endParaRPr>
          </a:p>
          <a:p>
            <a:pPr indent="0" lvl="0" marL="0" rtl="0" algn="l">
              <a:lnSpc>
                <a:spcPct val="90000"/>
              </a:lnSpc>
              <a:spcBef>
                <a:spcPts val="0"/>
              </a:spcBef>
              <a:spcAft>
                <a:spcPts val="0"/>
              </a:spcAft>
              <a:buClr>
                <a:schemeClr val="dk1"/>
              </a:buClr>
              <a:buSzPts val="1100"/>
              <a:buFont typeface="Arial"/>
              <a:buNone/>
            </a:pPr>
            <a:r>
              <a:t/>
            </a:r>
            <a:endParaRPr b="1" sz="2400">
              <a:solidFill>
                <a:schemeClr val="dk1"/>
              </a:solidFill>
              <a:latin typeface="Calibri"/>
              <a:ea typeface="Calibri"/>
              <a:cs typeface="Calibri"/>
              <a:sym typeface="Calibri"/>
            </a:endParaRPr>
          </a:p>
          <a:p>
            <a:pPr indent="0" lvl="0" marL="0" rtl="0" algn="l">
              <a:lnSpc>
                <a:spcPct val="90000"/>
              </a:lnSpc>
              <a:spcBef>
                <a:spcPts val="0"/>
              </a:spcBef>
              <a:spcAft>
                <a:spcPts val="0"/>
              </a:spcAft>
              <a:buClr>
                <a:schemeClr val="dk1"/>
              </a:buClr>
              <a:buSzPts val="1100"/>
              <a:buFont typeface="Arial"/>
              <a:buNone/>
            </a:pPr>
            <a:r>
              <a:rPr b="1" lang="lv" sz="2400">
                <a:solidFill>
                  <a:schemeClr val="dk1"/>
                </a:solidFill>
                <a:latin typeface="Calibri"/>
                <a:ea typeface="Calibri"/>
                <a:cs typeface="Calibri"/>
                <a:sym typeface="Calibri"/>
              </a:rPr>
              <a:t>                   </a:t>
            </a:r>
            <a:endParaRPr b="1" sz="2400">
              <a:solidFill>
                <a:schemeClr val="dk1"/>
              </a:solidFill>
              <a:latin typeface="Calibri"/>
              <a:ea typeface="Calibri"/>
              <a:cs typeface="Calibri"/>
              <a:sym typeface="Calibri"/>
            </a:endParaRPr>
          </a:p>
          <a:p>
            <a:pPr indent="0" lvl="0" marL="0" rtl="0" algn="r">
              <a:lnSpc>
                <a:spcPct val="90000"/>
              </a:lnSpc>
              <a:spcBef>
                <a:spcPts val="0"/>
              </a:spcBef>
              <a:spcAft>
                <a:spcPts val="0"/>
              </a:spcAft>
              <a:buClr>
                <a:schemeClr val="dk1"/>
              </a:buClr>
              <a:buSzPts val="1100"/>
              <a:buFont typeface="Arial"/>
              <a:buNone/>
            </a:pPr>
            <a:r>
              <a:rPr b="1" lang="lv" sz="2400">
                <a:solidFill>
                  <a:schemeClr val="dk1"/>
                </a:solidFill>
                <a:latin typeface="Calibri"/>
                <a:ea typeface="Calibri"/>
                <a:cs typeface="Calibri"/>
                <a:sym typeface="Calibri"/>
              </a:rPr>
              <a:t>                                  </a:t>
            </a:r>
            <a:endParaRPr b="1" sz="2400">
              <a:solidFill>
                <a:schemeClr val="dk1"/>
              </a:solidFill>
              <a:latin typeface="Calibri"/>
              <a:ea typeface="Calibri"/>
              <a:cs typeface="Calibri"/>
              <a:sym typeface="Calibri"/>
            </a:endParaRPr>
          </a:p>
        </p:txBody>
      </p:sp>
      <p:pic>
        <p:nvPicPr>
          <p:cNvPr id="302" name="Google Shape;302;p11"/>
          <p:cNvPicPr preferRelativeResize="0"/>
          <p:nvPr/>
        </p:nvPicPr>
        <p:blipFill rotWithShape="1">
          <a:blip r:embed="rId3">
            <a:alphaModFix/>
          </a:blip>
          <a:srcRect b="0" l="960" r="-957" t="0"/>
          <a:stretch/>
        </p:blipFill>
        <p:spPr>
          <a:xfrm>
            <a:off x="311701" y="445025"/>
            <a:ext cx="5831299" cy="33772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g2c1ba1e159a_0_3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308" name="Google Shape;308;g2c1ba1e159a_0_3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t/>
            </a:r>
            <a:endParaRPr/>
          </a:p>
        </p:txBody>
      </p:sp>
      <p:pic>
        <p:nvPicPr>
          <p:cNvPr id="309" name="Google Shape;309;g2c1ba1e159a_0_36"/>
          <p:cNvPicPr preferRelativeResize="0"/>
          <p:nvPr/>
        </p:nvPicPr>
        <p:blipFill>
          <a:blip r:embed="rId3">
            <a:alphaModFix/>
          </a:blip>
          <a:stretch>
            <a:fillRect/>
          </a:stretch>
        </p:blipFill>
        <p:spPr>
          <a:xfrm>
            <a:off x="0" y="10406"/>
            <a:ext cx="9143999" cy="513309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Skolotajs</dc:creator>
</cp:coreProperties>
</file>