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8"/>
  </p:handoutMasterIdLst>
  <p:sldIdLst>
    <p:sldId id="260" r:id="rId2"/>
    <p:sldId id="258" r:id="rId3"/>
    <p:sldId id="256" r:id="rId4"/>
    <p:sldId id="257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648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BF5C15-7A29-4C34-8518-0A0D010A111E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C1C344-1AC8-4AE2-904E-C5BD12CBA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31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2212" y="3977640"/>
            <a:ext cx="9835452" cy="2437673"/>
          </a:xfrm>
        </p:spPr>
        <p:txBody>
          <a:bodyPr/>
          <a:lstStyle/>
          <a:p>
            <a:r>
              <a:rPr lang="en-US" dirty="0" smtClean="0"/>
              <a:t>SR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1372" y="210312"/>
            <a:ext cx="10361740" cy="3615267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lv-LV" sz="5400" dirty="0" smtClean="0">
                <a:latin typeface="Arial Black" panose="020B0A04020102020204" pitchFamily="34" charset="0"/>
              </a:rPr>
              <a:t>Matemātiskās prasmes fizikas satura apguves veicināšanai</a:t>
            </a:r>
            <a:endParaRPr lang="lv-LV" sz="5400" dirty="0"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95728" y="3895344"/>
            <a:ext cx="878738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lv-LV" sz="2000" dirty="0" smtClean="0"/>
              <a:t>prognozē fizikālo procesu raksturojošo mainīgo lielumu savstarpējo atkarību</a:t>
            </a:r>
          </a:p>
          <a:p>
            <a:endParaRPr lang="lv-LV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lv-LV" sz="2000" dirty="0" smtClean="0"/>
              <a:t>pārveido fizikāla rakstura informāciju no viena veida otrā</a:t>
            </a:r>
          </a:p>
          <a:p>
            <a:endParaRPr lang="lv-LV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lv-LV" sz="2000" dirty="0" smtClean="0"/>
              <a:t>atpazīst un analizē fizikālos procesus, kurus apraksta šādas funkcijas un matemātiskie lielumi – lineāra funkcija un apgrieztā proporcionalitāte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101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932" y="207940"/>
            <a:ext cx="8534400" cy="1507067"/>
          </a:xfrm>
        </p:spPr>
        <p:txBody>
          <a:bodyPr/>
          <a:lstStyle/>
          <a:p>
            <a:r>
              <a:rPr lang="lv-LV" dirty="0" smtClean="0"/>
              <a:t>Fizikālie lielumi ir izmērāmi</a:t>
            </a:r>
            <a:endParaRPr lang="lv-LV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004" y="1349247"/>
            <a:ext cx="10123996" cy="5508753"/>
          </a:xfrm>
        </p:spPr>
        <p:txBody>
          <a:bodyPr numCol="2">
            <a:normAutofit fontScale="92500" lnSpcReduction="10000"/>
          </a:bodyPr>
          <a:lstStyle/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Vienkāršākās matemātiskās prasmes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darbības ar skaitļiem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noapaļošana</a:t>
            </a:r>
          </a:p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skaitļa normālforma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SKAITĻO</a:t>
            </a:r>
            <a:endParaRPr lang="en-US" sz="3200" dirty="0"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Sarežģītākas matemātiskās prasmes:</a:t>
            </a:r>
          </a:p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lielumu izteikšana </a:t>
            </a:r>
          </a:p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grafiku zīmēšana</a:t>
            </a:r>
          </a:p>
          <a:p>
            <a:pPr marL="0" indent="0">
              <a:buNone/>
            </a:pPr>
            <a:r>
              <a:rPr lang="lv-LV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grafiskās informācijas skaidrošana</a:t>
            </a:r>
          </a:p>
          <a:p>
            <a:pPr marL="0" indent="0">
              <a:buNone/>
            </a:pP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MODELĒ, RAKSTURO, ANALIZĒ</a:t>
            </a:r>
          </a:p>
        </p:txBody>
      </p:sp>
    </p:spTree>
    <p:extLst>
      <p:ext uri="{BB962C8B-B14F-4D97-AF65-F5344CB8AC3E}">
        <p14:creationId xmlns:p14="http://schemas.microsoft.com/office/powerpoint/2010/main" val="3641804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5340" y="6446521"/>
            <a:ext cx="10818940" cy="45719"/>
          </a:xfrm>
        </p:spPr>
        <p:txBody>
          <a:bodyPr>
            <a:normAutofit fontScale="90000"/>
          </a:bodyPr>
          <a:lstStyle/>
          <a:p>
            <a:r>
              <a:rPr lang="en-US" sz="32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Eksperimenta</a:t>
            </a: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plānošanai</a:t>
            </a:r>
            <a:r>
              <a:rPr lang="en-US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  <a:endParaRPr lang="lv-LV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149096" y="2164757"/>
                <a:ext cx="1903540" cy="1240197"/>
              </a:xfrm>
              <a:solidFill>
                <a:schemeClr val="tx1"/>
              </a:solidFill>
            </p:spPr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149096" y="2164757"/>
                <a:ext cx="1903540" cy="1240197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Subtitle 2"/>
              <p:cNvSpPr txBox="1">
                <a:spLocks/>
              </p:cNvSpPr>
              <p:nvPr/>
            </p:nvSpPr>
            <p:spPr>
              <a:xfrm>
                <a:off x="5032978" y="2164757"/>
                <a:ext cx="2244916" cy="1240197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vert="horz" lIns="91440" tIns="45720" rIns="91440" bIns="45720" rtlCol="0" anchor="t">
                <a:normAutofit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21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n-US" sz="3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</m:sub>
                      </m:sSub>
                      <m:r>
                        <a:rPr lang="en-US" sz="36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𝑔𝑉</m:t>
                      </m:r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4" name="Subtit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978" y="2164757"/>
                <a:ext cx="2244916" cy="124019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Subtitle 2"/>
              <p:cNvSpPr txBox="1">
                <a:spLocks/>
              </p:cNvSpPr>
              <p:nvPr/>
            </p:nvSpPr>
            <p:spPr>
              <a:xfrm>
                <a:off x="9258236" y="2061126"/>
                <a:ext cx="1842580" cy="1343829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vert="horz" lIns="91440" tIns="45720" rIns="91440" bIns="45720" rtlCol="0" anchor="t">
                <a:normAutofit fontScale="77500" lnSpcReduction="20000"/>
              </a:bodyPr>
              <a:lstStyle>
                <a:lvl1pPr marL="0" indent="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2100" kern="1200" cap="none">
                    <a:solidFill>
                      <a:schemeClr val="bg2">
                        <a:lumMod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tx1"/>
                  </a:buClr>
                  <a:buSzPct val="80000"/>
                  <a:buFont typeface="Wingdings 3" panose="05040102010807070707" pitchFamily="18" charset="2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en-US" sz="36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3600" dirty="0"/>
              </a:p>
            </p:txBody>
          </p:sp>
        </mc:Choice>
        <mc:Fallback xmlns="">
          <p:sp>
            <p:nvSpPr>
              <p:cNvPr id="5" name="Subtit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8236" y="2061126"/>
                <a:ext cx="1842580" cy="134382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697992" y="577090"/>
            <a:ext cx="10914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lv-LV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prognozē fizikālo procesu raksturojošo mainīgo lielumu savstarpējo atkarību</a:t>
            </a:r>
            <a:endParaRPr lang="lv-LV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104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812" y="6263640"/>
            <a:ext cx="8534400" cy="114807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7908" y="2697481"/>
            <a:ext cx="10882948" cy="978407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 marL="0" indent="0">
              <a:buNone/>
            </a:pP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lv-LV" sz="1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pārveido fizikāla rakstura informāciju no viena veida otrā</a:t>
            </a:r>
            <a:endParaRPr lang="en-US" sz="1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1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lv-LV" sz="1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Skice procesam (dažādas formas līnijas, figures)</a:t>
            </a:r>
          </a:p>
          <a:p>
            <a:pPr marL="0" indent="0">
              <a:buNone/>
            </a:pPr>
            <a:r>
              <a:rPr lang="lv-LV" sz="1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Mērījumu tabula</a:t>
            </a:r>
          </a:p>
          <a:p>
            <a:pPr marL="0" indent="0">
              <a:buNone/>
            </a:pPr>
            <a:r>
              <a:rPr lang="lv-LV" sz="1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Koordinātu asis (atšķiras no ierastajām X un Y)</a:t>
            </a:r>
          </a:p>
          <a:p>
            <a:pPr marL="0" indent="0">
              <a:buNone/>
            </a:pPr>
            <a:r>
              <a:rPr lang="lv-LV" sz="1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Tuvinājuma līnija</a:t>
            </a:r>
          </a:p>
          <a:p>
            <a:pPr marL="0" indent="0">
              <a:buNone/>
            </a:pPr>
            <a:endParaRPr lang="en-US" sz="1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LIKUMSAKARĪBA</a:t>
            </a:r>
          </a:p>
          <a:p>
            <a:pPr marL="0" indent="0">
              <a:buNone/>
            </a:pPr>
            <a:endParaRPr lang="lv-LV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2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4487333"/>
            <a:ext cx="8534400" cy="7979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1"/>
            <a:ext cx="10754932" cy="1975104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lv-LV" sz="3200" dirty="0">
                <a:solidFill>
                  <a:schemeClr val="tx1"/>
                </a:solidFill>
              </a:rPr>
              <a:t>atpazīst un analizē fizikālos procesus, kurus apraksta šādas funkcijas un matemātiskie lielumi – lineāra funkcija un apgrieztā proporcionalitāte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223" y="2496312"/>
            <a:ext cx="11026089" cy="3081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48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3748" y="2247052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b="1" dirty="0" err="1" smtClean="0"/>
              <a:t>Jautājumi</a:t>
            </a:r>
            <a:endParaRPr lang="lv-LV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6178" y="554458"/>
            <a:ext cx="9495726" cy="5702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285" y="1821778"/>
            <a:ext cx="1728819" cy="17064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3360" y="3845471"/>
            <a:ext cx="3977832" cy="206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25643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138</TotalTime>
  <Words>138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 Black</vt:lpstr>
      <vt:lpstr>Calibri</vt:lpstr>
      <vt:lpstr>Cambria Math</vt:lpstr>
      <vt:lpstr>Century Gothic</vt:lpstr>
      <vt:lpstr>Times New Roman</vt:lpstr>
      <vt:lpstr>Wingdings</vt:lpstr>
      <vt:lpstr>Wingdings 3</vt:lpstr>
      <vt:lpstr>Slice</vt:lpstr>
      <vt:lpstr>SR </vt:lpstr>
      <vt:lpstr>Fizikālie lielumi ir izmērāmi</vt:lpstr>
      <vt:lpstr>Eksperimenta plānošanai?</vt:lpstr>
      <vt:lpstr>PowerPoint Presentation</vt:lpstr>
      <vt:lpstr>PowerPoint Presentation</vt:lpstr>
      <vt:lpstr>        Jautājumi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SR</dc:title>
  <dc:creator>user706</dc:creator>
  <cp:lastModifiedBy>Marite Lisova</cp:lastModifiedBy>
  <cp:revision>14</cp:revision>
  <dcterms:created xsi:type="dcterms:W3CDTF">2024-03-11T18:45:59Z</dcterms:created>
  <dcterms:modified xsi:type="dcterms:W3CDTF">2024-03-12T13:38:16Z</dcterms:modified>
</cp:coreProperties>
</file>