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62" r:id="rId7"/>
    <p:sldId id="263" r:id="rId8"/>
    <p:sldId id="265" r:id="rId9"/>
    <p:sldId id="284" r:id="rId10"/>
    <p:sldId id="267" r:id="rId11"/>
    <p:sldId id="264" r:id="rId12"/>
    <p:sldId id="276" r:id="rId13"/>
    <p:sldId id="269" r:id="rId14"/>
    <p:sldId id="277" r:id="rId15"/>
    <p:sldId id="268" r:id="rId16"/>
    <p:sldId id="278" r:id="rId17"/>
    <p:sldId id="279" r:id="rId18"/>
    <p:sldId id="280" r:id="rId19"/>
    <p:sldId id="282" r:id="rId20"/>
    <p:sldId id="283" r:id="rId21"/>
    <p:sldId id="270" r:id="rId22"/>
    <p:sldId id="266" r:id="rId23"/>
    <p:sldId id="271" r:id="rId24"/>
    <p:sldId id="281" r:id="rId25"/>
    <p:sldId id="286" r:id="rId26"/>
    <p:sldId id="274" r:id="rId27"/>
  </p:sldIdLst>
  <p:sldSz cx="12192000" cy="6858000"/>
  <p:notesSz cx="6858000" cy="9144000"/>
  <p:defaultTextStyle>
    <a:defPPr>
      <a:defRPr lang="lv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09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9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8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8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8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8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alvenais slai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F6F0809-9807-445F-A366-CEAC06DC85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53101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5135B70-B795-49C0-A5FF-EC41D8ED3E8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19200" y="2324099"/>
            <a:ext cx="9753600" cy="88701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4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Virsraksts</a:t>
            </a:r>
            <a:endParaRPr lang="lv-LV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1CC88BC-2872-4BE5-ABD6-709914CC81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6375" y="5755250"/>
            <a:ext cx="4159250" cy="8799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22F2333-31CA-48BD-9699-036331602BF2}"/>
              </a:ext>
            </a:extLst>
          </p:cNvPr>
          <p:cNvSpPr txBox="1"/>
          <p:nvPr/>
        </p:nvSpPr>
        <p:spPr>
          <a:xfrm>
            <a:off x="3676684" y="5430764"/>
            <a:ext cx="4838632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sz="1300">
                <a:latin typeface="Arial" panose="020B0604020202020204" pitchFamily="34" charset="0"/>
                <a:cs typeface="Arial" panose="020B0604020202020204" pitchFamily="34" charset="0"/>
              </a:rPr>
              <a:t>Projekts Nr. 8.3.1.1/16/I/002 Kompetenču pieeja mācību saturā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F9A38E2-8F13-46BC-AAA6-169FE1BF7CC1}"/>
              </a:ext>
            </a:extLst>
          </p:cNvPr>
          <p:cNvSpPr txBox="1"/>
          <p:nvPr/>
        </p:nvSpPr>
        <p:spPr>
          <a:xfrm>
            <a:off x="4852711" y="4053335"/>
            <a:ext cx="24865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lv-LV"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www.skola2030.lv</a:t>
            </a:r>
          </a:p>
          <a:p>
            <a:pPr algn="ctr"/>
            <a:r>
              <a:rPr lang="lv-LV"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facebook.com/Skola2030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5F873A29-F652-4915-9A44-D1B54646089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972800" y="611641"/>
            <a:ext cx="1221581" cy="607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710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ulslaid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0FD56AAD-7F22-44BB-9886-7A0E273800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53149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1CC88BC-2872-4BE5-ABD6-709914CC818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6375" y="5755250"/>
            <a:ext cx="4159250" cy="879938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D0138D95-61DC-4222-8B4C-0274C455964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72800" y="611641"/>
            <a:ext cx="1221581" cy="60755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AB4B23AC-D709-419A-AE0E-38AD5AE0B2E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19200" y="2310494"/>
            <a:ext cx="9753600" cy="90062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000" b="1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lv-LV"/>
              <a:t>Prezentācijas nosaukums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4221578C-AAC1-4EBB-BB86-3DA78E1708C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19200" y="3229561"/>
            <a:ext cx="9753600" cy="39887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v-LV"/>
              <a:t>Prezentētāja vārds, uzvārds, amats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7A07B9E-E351-4BA9-AC12-5FB7D5676C72}"/>
              </a:ext>
            </a:extLst>
          </p:cNvPr>
          <p:cNvSpPr txBox="1"/>
          <p:nvPr/>
        </p:nvSpPr>
        <p:spPr>
          <a:xfrm>
            <a:off x="3676684" y="5430764"/>
            <a:ext cx="4838632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sz="1300">
                <a:latin typeface="Arial" panose="020B0604020202020204" pitchFamily="34" charset="0"/>
                <a:cs typeface="Arial" panose="020B0604020202020204" pitchFamily="34" charset="0"/>
              </a:rPr>
              <a:t>Projekts Nr. 8.3.1.1/16/I/002 Kompetenču pieeja mācību saturā</a:t>
            </a:r>
          </a:p>
        </p:txBody>
      </p:sp>
    </p:spTree>
    <p:extLst>
      <p:ext uri="{BB962C8B-B14F-4D97-AF65-F5344CB8AC3E}">
        <p14:creationId xmlns:p14="http://schemas.microsoft.com/office/powerpoint/2010/main" val="2233611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ulslaids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0FD56AAD-7F22-44BB-9886-7A0E273800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53149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1CC88BC-2872-4BE5-ABD6-709914CC818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6375" y="5755250"/>
            <a:ext cx="4159250" cy="879938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E659ED18-154D-40EF-A158-7E79A4D60D0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72800" y="611641"/>
            <a:ext cx="1221581" cy="607559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BB69AA94-1B6E-4C0B-81C8-8CEE183D718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19200" y="2310494"/>
            <a:ext cx="9753600" cy="90062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000" b="1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lv-LV"/>
              <a:t>Prezentācijas nosaukums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BC6CB21C-8C9A-4C37-A181-6C95E40EF6A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19200" y="3229561"/>
            <a:ext cx="9753600" cy="39887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v-LV"/>
              <a:t>Prezentētāja vārds, uzvārds, amats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F5052D-2307-415F-8295-EC6EBD68B98E}"/>
              </a:ext>
            </a:extLst>
          </p:cNvPr>
          <p:cNvSpPr txBox="1"/>
          <p:nvPr/>
        </p:nvSpPr>
        <p:spPr>
          <a:xfrm>
            <a:off x="3676684" y="5430764"/>
            <a:ext cx="4838632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sz="1300">
                <a:latin typeface="Arial" panose="020B0604020202020204" pitchFamily="34" charset="0"/>
                <a:cs typeface="Arial" panose="020B0604020202020204" pitchFamily="34" charset="0"/>
              </a:rPr>
              <a:t>Projekts Nr. 8.3.1.1/16/I/002 Kompetenču pieeja mācību saturā</a:t>
            </a:r>
          </a:p>
        </p:txBody>
      </p:sp>
    </p:spTree>
    <p:extLst>
      <p:ext uri="{BB962C8B-B14F-4D97-AF65-F5344CB8AC3E}">
        <p14:creationId xmlns:p14="http://schemas.microsoft.com/office/powerpoint/2010/main" val="118927063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ulslaids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0FD56AAD-7F22-44BB-9886-7A0E273800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1"/>
            <a:ext cx="12192000" cy="53149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1CC88BC-2872-4BE5-ABD6-709914CC818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6375" y="5755250"/>
            <a:ext cx="4159250" cy="879938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E3510BB6-198C-4582-933A-68BA8935D27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19200" y="2310494"/>
            <a:ext cx="9753600" cy="90062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000" b="1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lv-LV"/>
              <a:t>Prezentācijas nosaukums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6C5F222D-6981-4202-B554-D7C364850FB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19200" y="3229561"/>
            <a:ext cx="9753600" cy="39887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v-LV"/>
              <a:t>Prezentētāja vārds, uzvārds, amats</a:t>
            </a:r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F6ECEF5B-8FE3-4096-9175-A8D65C9408E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72800" y="611641"/>
            <a:ext cx="1221581" cy="60755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68FEEBE-76DD-45B3-95CD-B8EE698BB425}"/>
              </a:ext>
            </a:extLst>
          </p:cNvPr>
          <p:cNvSpPr txBox="1"/>
          <p:nvPr/>
        </p:nvSpPr>
        <p:spPr>
          <a:xfrm>
            <a:off x="3676684" y="5430764"/>
            <a:ext cx="4838632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sz="1300">
                <a:latin typeface="Arial" panose="020B0604020202020204" pitchFamily="34" charset="0"/>
                <a:cs typeface="Arial" panose="020B0604020202020204" pitchFamily="34" charset="0"/>
              </a:rPr>
              <a:t>Projekts Nr. 8.3.1.1/16/I/002 Kompetenču pieeja mācību saturā</a:t>
            </a:r>
          </a:p>
        </p:txBody>
      </p:sp>
    </p:spTree>
    <p:extLst>
      <p:ext uri="{BB962C8B-B14F-4D97-AF65-F5344CB8AC3E}">
        <p14:creationId xmlns:p14="http://schemas.microsoft.com/office/powerpoint/2010/main" val="2663342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rpslaid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0FD56AAD-7F22-44BB-9886-7A0E273800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940A125-416C-4009-A9FA-965CE13395C8}"/>
              </a:ext>
            </a:extLst>
          </p:cNvPr>
          <p:cNvSpPr/>
          <p:nvPr/>
        </p:nvSpPr>
        <p:spPr>
          <a:xfrm flipH="1">
            <a:off x="10148308" y="6248399"/>
            <a:ext cx="1434092" cy="609977"/>
          </a:xfrm>
          <a:prstGeom prst="rect">
            <a:avLst/>
          </a:prstGeom>
          <a:solidFill>
            <a:srgbClr val="1825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9A56C965-C375-4885-88E6-02DB5F5BA58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64166" y="6425300"/>
            <a:ext cx="802376" cy="260935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EF057484-D790-42B0-B90E-4C3B0994EF7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19199" y="2783417"/>
            <a:ext cx="9753601" cy="814916"/>
          </a:xfrm>
        </p:spPr>
        <p:txBody>
          <a:bodyPr anchor="ctr">
            <a:normAutofit/>
          </a:bodyPr>
          <a:lstStyle>
            <a:lvl1pPr algn="l">
              <a:defRPr sz="4000" b="1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lv-LV"/>
              <a:t>Apakštēma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F4E3A5A-8E85-4EE6-8EA7-A2B2F67407C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19199" y="3601195"/>
            <a:ext cx="9753601" cy="398878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v-LV"/>
              <a:t>Teksta lauks</a:t>
            </a:r>
          </a:p>
        </p:txBody>
      </p:sp>
    </p:spTree>
    <p:extLst>
      <p:ext uri="{BB962C8B-B14F-4D97-AF65-F5344CB8AC3E}">
        <p14:creationId xmlns:p14="http://schemas.microsoft.com/office/powerpoint/2010/main" val="3136936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rpslaids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0FD56AAD-7F22-44BB-9886-7A0E273800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9799B021-ED3F-4237-B6B9-EFFAA203A29E}"/>
              </a:ext>
            </a:extLst>
          </p:cNvPr>
          <p:cNvSpPr/>
          <p:nvPr/>
        </p:nvSpPr>
        <p:spPr>
          <a:xfrm flipH="1">
            <a:off x="10148308" y="6248399"/>
            <a:ext cx="1434092" cy="609977"/>
          </a:xfrm>
          <a:prstGeom prst="rect">
            <a:avLst/>
          </a:prstGeom>
          <a:solidFill>
            <a:srgbClr val="1825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A3527BE5-AC30-4A26-B391-1CF007005F0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64166" y="6425300"/>
            <a:ext cx="802376" cy="260935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7A75F74-C040-4235-A478-76ECCDBDA10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19199" y="2783417"/>
            <a:ext cx="9753601" cy="814916"/>
          </a:xfrm>
        </p:spPr>
        <p:txBody>
          <a:bodyPr anchor="ctr">
            <a:normAutofit/>
          </a:bodyPr>
          <a:lstStyle>
            <a:lvl1pPr algn="l">
              <a:defRPr sz="4000" b="1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lv-LV"/>
              <a:t>Apakštēma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424428D3-9A96-4C0F-963E-6715AE10DD5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19199" y="3601195"/>
            <a:ext cx="9753601" cy="398878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v-LV"/>
              <a:t>Teksta lauks</a:t>
            </a:r>
          </a:p>
        </p:txBody>
      </p:sp>
    </p:spTree>
    <p:extLst>
      <p:ext uri="{BB962C8B-B14F-4D97-AF65-F5344CB8AC3E}">
        <p14:creationId xmlns:p14="http://schemas.microsoft.com/office/powerpoint/2010/main" val="3324341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rpslaids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0FD56AAD-7F22-44BB-9886-7A0E273800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55A20702-8779-45BD-94AD-654FF5A7B82D}"/>
              </a:ext>
            </a:extLst>
          </p:cNvPr>
          <p:cNvSpPr/>
          <p:nvPr/>
        </p:nvSpPr>
        <p:spPr>
          <a:xfrm flipH="1">
            <a:off x="10148308" y="6248399"/>
            <a:ext cx="1434092" cy="609977"/>
          </a:xfrm>
          <a:prstGeom prst="rect">
            <a:avLst/>
          </a:prstGeom>
          <a:solidFill>
            <a:srgbClr val="1825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62893DF5-33D9-4F10-AA71-77E92DD6829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64166" y="6425300"/>
            <a:ext cx="802376" cy="260935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D469F37-015D-46AD-B585-E0E5172A608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19199" y="2783417"/>
            <a:ext cx="9753601" cy="814916"/>
          </a:xfrm>
        </p:spPr>
        <p:txBody>
          <a:bodyPr anchor="ctr">
            <a:normAutofit/>
          </a:bodyPr>
          <a:lstStyle>
            <a:lvl1pPr algn="l">
              <a:defRPr sz="4000" b="1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lv-LV"/>
              <a:t>Apakštēma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79C9B089-49C7-4F46-8A86-E95B5B03185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19199" y="3601195"/>
            <a:ext cx="9753601" cy="398878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v-LV"/>
              <a:t>Teksta lauks</a:t>
            </a:r>
          </a:p>
        </p:txBody>
      </p:sp>
    </p:spTree>
    <p:extLst>
      <p:ext uri="{BB962C8B-B14F-4D97-AF65-F5344CB8AC3E}">
        <p14:creationId xmlns:p14="http://schemas.microsoft.com/office/powerpoint/2010/main" val="16370793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irsraksts un satu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891D17-B484-4764-AE63-AB9D04A4639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09600" y="1828800"/>
            <a:ext cx="10972799" cy="4408614"/>
          </a:xfrm>
        </p:spPr>
        <p:txBody>
          <a:bodyPr/>
          <a:lstStyle>
            <a:lvl1pPr>
              <a:spcBef>
                <a:spcPts val="1200"/>
              </a:spcBef>
              <a:defRPr sz="2400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spcBef>
                <a:spcPts val="1200"/>
              </a:spcBef>
              <a:buFont typeface="Wingdings" panose="05000000000000000000" pitchFamily="2" charset="2"/>
              <a:buChar char="ü"/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lv-LV">
                <a:latin typeface="Arial" panose="020B0604020202020204" pitchFamily="34" charset="0"/>
                <a:cs typeface="Arial" panose="020B0604020202020204" pitchFamily="34" charset="0"/>
              </a:rPr>
              <a:t>Teksts vai uzskaitījums</a:t>
            </a:r>
            <a:endParaRPr lang="en-US"/>
          </a:p>
          <a:p>
            <a:pPr lvl="1"/>
            <a:r>
              <a:rPr lang="lv-LV">
                <a:latin typeface="Arial" panose="020B0604020202020204" pitchFamily="34" charset="0"/>
                <a:cs typeface="Arial" panose="020B0604020202020204" pitchFamily="34" charset="0"/>
              </a:rPr>
              <a:t>Otrās pakāpes uzskaitījums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9C51894-5998-4D1B-89AB-8D40EF85A30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1" y="607219"/>
            <a:ext cx="10972799" cy="940804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lv-LV"/>
              <a:t>Virsraksts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D910CFD-FA3F-4241-A09C-070B5A9788B5}"/>
              </a:ext>
            </a:extLst>
          </p:cNvPr>
          <p:cNvSpPr/>
          <p:nvPr/>
        </p:nvSpPr>
        <p:spPr>
          <a:xfrm flipH="1">
            <a:off x="10148308" y="6248399"/>
            <a:ext cx="1434092" cy="609977"/>
          </a:xfrm>
          <a:prstGeom prst="rect">
            <a:avLst/>
          </a:prstGeom>
          <a:solidFill>
            <a:srgbClr val="1825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F779E7E6-6C74-4CD5-B4ED-7B0FFBD3AF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4166" y="6425300"/>
            <a:ext cx="802376" cy="260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03309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rsraksts, saturs un attēl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C804C4-7727-475A-AFD9-643300375E5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09600" y="1828800"/>
            <a:ext cx="5486399" cy="4419600"/>
          </a:xfrm>
        </p:spPr>
        <p:txBody>
          <a:bodyPr/>
          <a:lstStyle>
            <a:lvl1pPr>
              <a:spcBef>
                <a:spcPts val="1200"/>
              </a:spcBef>
              <a:defRPr sz="2400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spcBef>
                <a:spcPts val="1200"/>
              </a:spcBef>
              <a:buFont typeface="Wingdings" panose="05000000000000000000" pitchFamily="2" charset="2"/>
              <a:buChar char="ü"/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lv-LV">
                <a:latin typeface="Arial" panose="020B0604020202020204" pitchFamily="34" charset="0"/>
                <a:cs typeface="Arial" panose="020B0604020202020204" pitchFamily="34" charset="0"/>
              </a:rPr>
              <a:t>Teksts vai uzskaitījums</a:t>
            </a:r>
            <a:endParaRPr lang="en-US"/>
          </a:p>
          <a:p>
            <a:pPr lvl="1"/>
            <a:r>
              <a:rPr lang="lv-LV">
                <a:latin typeface="Arial" panose="020B0604020202020204" pitchFamily="34" charset="0"/>
                <a:cs typeface="Arial" panose="020B0604020202020204" pitchFamily="34" charset="0"/>
              </a:rPr>
              <a:t>Otrās pakāpes uzskaitījums</a:t>
            </a:r>
          </a:p>
        </p:txBody>
      </p:sp>
      <p:sp>
        <p:nvSpPr>
          <p:cNvPr id="19" name="Picture Placeholder 9">
            <a:extLst>
              <a:ext uri="{FF2B5EF4-FFF2-40B4-BE49-F238E27FC236}">
                <a16:creationId xmlns:a16="http://schemas.microsoft.com/office/drawing/2014/main" id="{D43A1ACB-C8B0-4684-BF13-F203653FD508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705600" y="1219200"/>
            <a:ext cx="4267200" cy="4419600"/>
          </a:xfrm>
        </p:spPr>
        <p:txBody>
          <a:bodyPr/>
          <a:lstStyle>
            <a:lvl1pPr>
              <a:defRPr>
                <a:solidFill>
                  <a:srgbClr val="1825AA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/>
              <a:t>At</a:t>
            </a:r>
            <a:r>
              <a:rPr lang="lv-LV"/>
              <a:t>tēls</a:t>
            </a:r>
          </a:p>
          <a:p>
            <a:endParaRPr lang="lv-LV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2E86BB8-8BCC-4615-9ED6-150F5E52B7D9}"/>
              </a:ext>
            </a:extLst>
          </p:cNvPr>
          <p:cNvSpPr/>
          <p:nvPr/>
        </p:nvSpPr>
        <p:spPr>
          <a:xfrm flipH="1">
            <a:off x="10148308" y="6248399"/>
            <a:ext cx="1434092" cy="609977"/>
          </a:xfrm>
          <a:prstGeom prst="rect">
            <a:avLst/>
          </a:prstGeom>
          <a:solidFill>
            <a:srgbClr val="1825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pic>
        <p:nvPicPr>
          <p:cNvPr id="25" name="Graphic 24">
            <a:extLst>
              <a:ext uri="{FF2B5EF4-FFF2-40B4-BE49-F238E27FC236}">
                <a16:creationId xmlns:a16="http://schemas.microsoft.com/office/drawing/2014/main" id="{AA7E7261-BC35-4D51-8398-DE4CCD1710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4166" y="6425300"/>
            <a:ext cx="802376" cy="260935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C06497B8-7C4B-4750-86A0-D2D447CA055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2" y="607219"/>
            <a:ext cx="5486398" cy="940804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lv-LV"/>
              <a:t>Virsraksts</a:t>
            </a:r>
          </a:p>
        </p:txBody>
      </p:sp>
    </p:spTree>
    <p:extLst>
      <p:ext uri="{BB962C8B-B14F-4D97-AF65-F5344CB8AC3E}">
        <p14:creationId xmlns:p14="http://schemas.microsoft.com/office/powerpoint/2010/main" val="3593220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irsraksts, saturs un attēls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20971-383F-4F4D-86B4-451FD50BF3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1" y="614363"/>
            <a:ext cx="5492750" cy="912358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lv-LV"/>
              <a:t>Virsraksts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C804C4-7727-475A-AFD9-643300375E5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096001" y="1828798"/>
            <a:ext cx="5492750" cy="4419601"/>
          </a:xfrm>
        </p:spPr>
        <p:txBody>
          <a:bodyPr/>
          <a:lstStyle>
            <a:lvl1pPr>
              <a:spcBef>
                <a:spcPts val="1200"/>
              </a:spcBef>
              <a:defRPr sz="2400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spcBef>
                <a:spcPts val="1200"/>
              </a:spcBef>
              <a:buSzPct val="92000"/>
              <a:buFont typeface="Wingdings" panose="05000000000000000000" pitchFamily="2" charset="2"/>
              <a:buChar char="ü"/>
              <a:defRPr sz="2400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lv-LV">
                <a:latin typeface="Arial" panose="020B0604020202020204" pitchFamily="34" charset="0"/>
                <a:cs typeface="Arial" panose="020B0604020202020204" pitchFamily="34" charset="0"/>
              </a:rPr>
              <a:t>Teksts vai uzskaitījums</a:t>
            </a:r>
            <a:endParaRPr lang="en-US"/>
          </a:p>
          <a:p>
            <a:pPr lvl="1"/>
            <a:r>
              <a:rPr lang="lv-LV">
                <a:latin typeface="Arial" panose="020B0604020202020204" pitchFamily="34" charset="0"/>
                <a:cs typeface="Arial" panose="020B0604020202020204" pitchFamily="34" charset="0"/>
              </a:rPr>
              <a:t>Otrās pakāpes uzskaitījums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9352D43E-F2BB-4A42-9DD6-1F7710D74C1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219201" y="1219200"/>
            <a:ext cx="4267199" cy="4419600"/>
          </a:xfrm>
        </p:spPr>
        <p:txBody>
          <a:bodyPr/>
          <a:lstStyle>
            <a:lvl1pPr>
              <a:defRPr>
                <a:solidFill>
                  <a:srgbClr val="1825AA"/>
                </a:solidFill>
              </a:defRPr>
            </a:lvl1pPr>
          </a:lstStyle>
          <a:p>
            <a:r>
              <a:rPr lang="en-US"/>
              <a:t>At</a:t>
            </a:r>
            <a:r>
              <a:rPr lang="lv-LV"/>
              <a:t>tēls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9B7349-C506-4C0B-819A-E417A4CE7185}"/>
              </a:ext>
            </a:extLst>
          </p:cNvPr>
          <p:cNvSpPr/>
          <p:nvPr/>
        </p:nvSpPr>
        <p:spPr>
          <a:xfrm flipH="1">
            <a:off x="10148308" y="6248399"/>
            <a:ext cx="1434092" cy="609977"/>
          </a:xfrm>
          <a:prstGeom prst="rect">
            <a:avLst/>
          </a:prstGeom>
          <a:solidFill>
            <a:srgbClr val="1825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EDF98C0-52D4-4BD0-89F8-3312C8D4A1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4166" y="6425300"/>
            <a:ext cx="802376" cy="260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570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irsraksts, saturs un liels attēl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20971-383F-4F4D-86B4-451FD50BF3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609600"/>
            <a:ext cx="4876800" cy="908957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lv-LV"/>
              <a:t>Virsraksts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C804C4-7727-475A-AFD9-643300375E5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09600" y="1828800"/>
            <a:ext cx="4876800" cy="4419600"/>
          </a:xfrm>
        </p:spPr>
        <p:txBody>
          <a:bodyPr/>
          <a:lstStyle>
            <a:lvl1pPr>
              <a:spcBef>
                <a:spcPts val="1200"/>
              </a:spcBef>
              <a:defRPr sz="2400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spcBef>
                <a:spcPts val="1200"/>
              </a:spcBef>
              <a:buFont typeface="Wingdings" panose="05000000000000000000" pitchFamily="2" charset="2"/>
              <a:buChar char="ü"/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lv-LV">
                <a:latin typeface="Arial" panose="020B0604020202020204" pitchFamily="34" charset="0"/>
                <a:cs typeface="Arial" panose="020B0604020202020204" pitchFamily="34" charset="0"/>
              </a:rPr>
              <a:t>Teksts vai uzskaitījums</a:t>
            </a:r>
            <a:endParaRPr lang="en-US"/>
          </a:p>
          <a:p>
            <a:pPr lvl="1"/>
            <a:r>
              <a:rPr lang="lv-LV">
                <a:latin typeface="Arial" panose="020B0604020202020204" pitchFamily="34" charset="0"/>
                <a:cs typeface="Arial" panose="020B0604020202020204" pitchFamily="34" charset="0"/>
              </a:rPr>
              <a:t>Otrās pakāpes uzskaitījums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74B0A05-E974-48AE-826B-C8C07358FD90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096000" y="-1933"/>
            <a:ext cx="6096000" cy="6859933"/>
          </a:xfrm>
          <a:custGeom>
            <a:avLst/>
            <a:gdLst>
              <a:gd name="connsiteX0" fmla="*/ 0 w 6096000"/>
              <a:gd name="connsiteY0" fmla="*/ 0 h 6859933"/>
              <a:gd name="connsiteX1" fmla="*/ 6096000 w 6096000"/>
              <a:gd name="connsiteY1" fmla="*/ 0 h 6859933"/>
              <a:gd name="connsiteX2" fmla="*/ 6096000 w 6096000"/>
              <a:gd name="connsiteY2" fmla="*/ 6859933 h 6859933"/>
              <a:gd name="connsiteX3" fmla="*/ 5486400 w 6096000"/>
              <a:gd name="connsiteY3" fmla="*/ 6859933 h 6859933"/>
              <a:gd name="connsiteX4" fmla="*/ 5486400 w 6096000"/>
              <a:gd name="connsiteY4" fmla="*/ 6250333 h 6859933"/>
              <a:gd name="connsiteX5" fmla="*/ 4052308 w 6096000"/>
              <a:gd name="connsiteY5" fmla="*/ 6250333 h 6859933"/>
              <a:gd name="connsiteX6" fmla="*/ 4052308 w 6096000"/>
              <a:gd name="connsiteY6" fmla="*/ 6859933 h 6859933"/>
              <a:gd name="connsiteX7" fmla="*/ 0 w 6096000"/>
              <a:gd name="connsiteY7" fmla="*/ 6859933 h 6859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96000" h="6859933">
                <a:moveTo>
                  <a:pt x="0" y="0"/>
                </a:moveTo>
                <a:lnTo>
                  <a:pt x="6096000" y="0"/>
                </a:lnTo>
                <a:lnTo>
                  <a:pt x="6096000" y="6859933"/>
                </a:lnTo>
                <a:lnTo>
                  <a:pt x="5486400" y="6859933"/>
                </a:lnTo>
                <a:lnTo>
                  <a:pt x="5486400" y="6250333"/>
                </a:lnTo>
                <a:lnTo>
                  <a:pt x="4052308" y="6250333"/>
                </a:lnTo>
                <a:lnTo>
                  <a:pt x="4052308" y="6859933"/>
                </a:lnTo>
                <a:lnTo>
                  <a:pt x="0" y="6859933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lang="lv-LV">
                <a:solidFill>
                  <a:srgbClr val="1825AA"/>
                </a:solidFill>
              </a:defRPr>
            </a:lvl1pPr>
          </a:lstStyle>
          <a:p>
            <a:r>
              <a:rPr lang="en-US"/>
              <a:t>At</a:t>
            </a:r>
            <a:r>
              <a:rPr lang="lv-LV"/>
              <a:t>tēls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BBFED0BE-AC3C-4D4C-9F54-C26DD67C7796}"/>
              </a:ext>
            </a:extLst>
          </p:cNvPr>
          <p:cNvSpPr/>
          <p:nvPr/>
        </p:nvSpPr>
        <p:spPr>
          <a:xfrm flipH="1">
            <a:off x="10148308" y="6248399"/>
            <a:ext cx="1434092" cy="609977"/>
          </a:xfrm>
          <a:prstGeom prst="rect">
            <a:avLst/>
          </a:prstGeom>
          <a:solidFill>
            <a:srgbClr val="1825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pic>
        <p:nvPicPr>
          <p:cNvPr id="44" name="Graphic 43">
            <a:extLst>
              <a:ext uri="{FF2B5EF4-FFF2-40B4-BE49-F238E27FC236}">
                <a16:creationId xmlns:a16="http://schemas.microsoft.com/office/drawing/2014/main" id="{CEC9347D-A119-48BA-8EB3-DD6AD0403A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4166" y="6425300"/>
            <a:ext cx="802376" cy="260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5763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irsraksts, saturs un liels attēls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20971-383F-4F4D-86B4-451FD50BF3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05600" y="609600"/>
            <a:ext cx="4876800" cy="917121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lv-LV"/>
              <a:t>Virsraksts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C804C4-7727-475A-AFD9-643300375E5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705600" y="1828801"/>
            <a:ext cx="4876800" cy="4419600"/>
          </a:xfrm>
        </p:spPr>
        <p:txBody>
          <a:bodyPr/>
          <a:lstStyle>
            <a:lvl1pPr>
              <a:lnSpc>
                <a:spcPct val="100000"/>
              </a:lnSpc>
              <a:spcBef>
                <a:spcPts val="1200"/>
              </a:spcBef>
              <a:defRPr sz="2400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lv-LV">
                <a:latin typeface="Arial" panose="020B0604020202020204" pitchFamily="34" charset="0"/>
                <a:cs typeface="Arial" panose="020B0604020202020204" pitchFamily="34" charset="0"/>
              </a:rPr>
              <a:t>Teksts vai uzskaitījums</a:t>
            </a:r>
            <a:endParaRPr lang="en-US"/>
          </a:p>
          <a:p>
            <a:pPr lvl="1"/>
            <a:r>
              <a:rPr lang="lv-LV">
                <a:latin typeface="Arial" panose="020B0604020202020204" pitchFamily="34" charset="0"/>
                <a:cs typeface="Arial" panose="020B0604020202020204" pitchFamily="34" charset="0"/>
              </a:rPr>
              <a:t>Otrās pakāpes uzskaitījums 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9352D43E-F2BB-4A42-9DD6-1F7710D74C1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6096000" cy="6856067"/>
          </a:xfrm>
        </p:spPr>
        <p:txBody>
          <a:bodyPr/>
          <a:lstStyle>
            <a:lvl1pPr algn="ctr">
              <a:defRPr>
                <a:solidFill>
                  <a:srgbClr val="1825AA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/>
              <a:t>At</a:t>
            </a:r>
            <a:r>
              <a:rPr lang="lv-LV"/>
              <a:t>tēls</a:t>
            </a:r>
          </a:p>
          <a:p>
            <a:endParaRPr lang="lv-LV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043F638-1A87-40B9-9F5B-5B989E8579CB}"/>
              </a:ext>
            </a:extLst>
          </p:cNvPr>
          <p:cNvSpPr/>
          <p:nvPr/>
        </p:nvSpPr>
        <p:spPr>
          <a:xfrm flipH="1">
            <a:off x="10148308" y="6248399"/>
            <a:ext cx="1434092" cy="609977"/>
          </a:xfrm>
          <a:prstGeom prst="rect">
            <a:avLst/>
          </a:prstGeom>
          <a:solidFill>
            <a:srgbClr val="1825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36A0CC4C-8EAD-4383-82CF-108B744B69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4166" y="6425300"/>
            <a:ext cx="802376" cy="260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2538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alīdzināju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B14988-CE28-4268-A04C-8F81433D0931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09600" y="1685858"/>
            <a:ext cx="5486400" cy="685801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1825A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v-LV"/>
              <a:t>Apakšvirsraksts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D9F110-2517-42F5-8122-0CC75A95E7A6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09600" y="2505074"/>
            <a:ext cx="5486400" cy="3743325"/>
          </a:xfrm>
        </p:spPr>
        <p:txBody>
          <a:bodyPr/>
          <a:lstStyle>
            <a:lvl1pPr>
              <a:spcBef>
                <a:spcPts val="1200"/>
              </a:spcBef>
              <a:defRPr sz="2400">
                <a:solidFill>
                  <a:srgbClr val="1825AA"/>
                </a:solidFill>
              </a:defRPr>
            </a:lvl1pPr>
            <a:lvl2pPr marL="685800" indent="-228600">
              <a:spcBef>
                <a:spcPts val="1200"/>
              </a:spcBef>
              <a:buFont typeface="Wingdings" panose="05000000000000000000" pitchFamily="2" charset="2"/>
              <a:buChar char="ü"/>
              <a:defRPr sz="2400">
                <a:solidFill>
                  <a:srgbClr val="1825AA"/>
                </a:solidFill>
              </a:defRPr>
            </a:lvl2pPr>
            <a:lvl3pPr>
              <a:defRPr>
                <a:solidFill>
                  <a:srgbClr val="1825AA"/>
                </a:solidFill>
              </a:defRPr>
            </a:lvl3pPr>
            <a:lvl4pPr>
              <a:defRPr>
                <a:solidFill>
                  <a:srgbClr val="1825AA"/>
                </a:solidFill>
              </a:defRPr>
            </a:lvl4pPr>
            <a:lvl5pPr>
              <a:defRPr>
                <a:solidFill>
                  <a:srgbClr val="1825AA"/>
                </a:solidFill>
              </a:defRPr>
            </a:lvl5pPr>
          </a:lstStyle>
          <a:p>
            <a:pPr lvl="0"/>
            <a:r>
              <a:rPr lang="lv-LV">
                <a:latin typeface="Arial" panose="020B0604020202020204" pitchFamily="34" charset="0"/>
                <a:cs typeface="Arial" panose="020B0604020202020204" pitchFamily="34" charset="0"/>
              </a:rPr>
              <a:t>Teksts vai uzskaitījums</a:t>
            </a:r>
            <a:endParaRPr lang="en-US"/>
          </a:p>
          <a:p>
            <a:pPr lvl="1"/>
            <a:r>
              <a:rPr lang="lv-LV">
                <a:latin typeface="Arial" panose="020B0604020202020204" pitchFamily="34" charset="0"/>
                <a:cs typeface="Arial" panose="020B0604020202020204" pitchFamily="34" charset="0"/>
              </a:rPr>
              <a:t>Otrās pakāpes uzskaitījums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FA0573-7F4A-4AEC-A0D4-A3B762BDA3A8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096000" y="1685858"/>
            <a:ext cx="5486400" cy="685801"/>
          </a:xfrm>
        </p:spPr>
        <p:txBody>
          <a:bodyPr anchor="b">
            <a:noAutofit/>
          </a:bodyPr>
          <a:lstStyle>
            <a:lvl1pPr marL="0" indent="0">
              <a:buNone/>
              <a:defRPr sz="2800" b="1">
                <a:solidFill>
                  <a:srgbClr val="1825A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Apakšvirsraksts</a:t>
            </a:r>
            <a:r>
              <a:rPr lang="lv-LV"/>
              <a:t> 2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8B51B5-81EA-418F-B41C-45A66EC770E0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096000" y="2505074"/>
            <a:ext cx="5486400" cy="3743325"/>
          </a:xfrm>
        </p:spPr>
        <p:txBody>
          <a:bodyPr/>
          <a:lstStyle>
            <a:lvl1pPr>
              <a:spcBef>
                <a:spcPts val="1200"/>
              </a:spcBef>
              <a:defRPr sz="2400">
                <a:solidFill>
                  <a:srgbClr val="1825AA"/>
                </a:solidFill>
              </a:defRPr>
            </a:lvl1pPr>
            <a:lvl2pPr marL="685800" indent="-228600">
              <a:spcBef>
                <a:spcPts val="1200"/>
              </a:spcBef>
              <a:buFont typeface="Wingdings" panose="05000000000000000000" pitchFamily="2" charset="2"/>
              <a:buChar char="ü"/>
              <a:defRPr sz="2400">
                <a:solidFill>
                  <a:srgbClr val="1825AA"/>
                </a:solidFill>
              </a:defRPr>
            </a:lvl2pPr>
            <a:lvl3pPr>
              <a:defRPr>
                <a:solidFill>
                  <a:srgbClr val="1825AA"/>
                </a:solidFill>
              </a:defRPr>
            </a:lvl3pPr>
            <a:lvl4pPr>
              <a:defRPr>
                <a:solidFill>
                  <a:srgbClr val="1825AA"/>
                </a:solidFill>
              </a:defRPr>
            </a:lvl4pPr>
            <a:lvl5pPr>
              <a:defRPr>
                <a:solidFill>
                  <a:srgbClr val="1825AA"/>
                </a:solidFill>
              </a:defRPr>
            </a:lvl5pPr>
          </a:lstStyle>
          <a:p>
            <a:pPr lvl="0"/>
            <a:r>
              <a:rPr lang="lv-LV">
                <a:latin typeface="Arial" panose="020B0604020202020204" pitchFamily="34" charset="0"/>
                <a:cs typeface="Arial" panose="020B0604020202020204" pitchFamily="34" charset="0"/>
              </a:rPr>
              <a:t>Teksts vai uzskaitījums</a:t>
            </a:r>
            <a:endParaRPr lang="en-US"/>
          </a:p>
          <a:p>
            <a:pPr lvl="1"/>
            <a:r>
              <a:rPr lang="lv-LV">
                <a:latin typeface="Arial" panose="020B0604020202020204" pitchFamily="34" charset="0"/>
                <a:cs typeface="Arial" panose="020B0604020202020204" pitchFamily="34" charset="0"/>
              </a:rPr>
              <a:t>Otrās pakāpes uzskaitījums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702CD4F-4111-475A-9EAB-BBBEC5D9AABA}"/>
              </a:ext>
            </a:extLst>
          </p:cNvPr>
          <p:cNvSpPr/>
          <p:nvPr/>
        </p:nvSpPr>
        <p:spPr>
          <a:xfrm flipH="1">
            <a:off x="10148308" y="6248399"/>
            <a:ext cx="1434092" cy="609977"/>
          </a:xfrm>
          <a:prstGeom prst="rect">
            <a:avLst/>
          </a:prstGeom>
          <a:solidFill>
            <a:srgbClr val="1825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0DD5AE68-8E82-420C-9310-844DF476FB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4166" y="6425300"/>
            <a:ext cx="802376" cy="260935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9E176F1A-EED7-4D38-9DAE-3D71D7D12A2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1" y="607219"/>
            <a:ext cx="10972799" cy="940804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lv-LV"/>
              <a:t>Virsraksts</a:t>
            </a:r>
          </a:p>
        </p:txBody>
      </p:sp>
    </p:spTree>
    <p:extLst>
      <p:ext uri="{BB962C8B-B14F-4D97-AF65-F5344CB8AC3E}">
        <p14:creationId xmlns:p14="http://schemas.microsoft.com/office/powerpoint/2010/main" val="12350979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kšs slai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2F78DCA-A531-4C6E-A0F6-C0BBABE30359}"/>
              </a:ext>
            </a:extLst>
          </p:cNvPr>
          <p:cNvSpPr/>
          <p:nvPr/>
        </p:nvSpPr>
        <p:spPr>
          <a:xfrm flipH="1">
            <a:off x="10148308" y="6248399"/>
            <a:ext cx="1434092" cy="609977"/>
          </a:xfrm>
          <a:prstGeom prst="rect">
            <a:avLst/>
          </a:prstGeom>
          <a:solidFill>
            <a:srgbClr val="1825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5C831B7F-867B-49FA-B202-3F00B8DEA8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4166" y="6425300"/>
            <a:ext cx="802376" cy="260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0479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kai virsraks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10ECF38-0F90-4E1E-AB56-40736C170D7D}"/>
              </a:ext>
            </a:extLst>
          </p:cNvPr>
          <p:cNvSpPr/>
          <p:nvPr/>
        </p:nvSpPr>
        <p:spPr>
          <a:xfrm flipH="1">
            <a:off x="10148308" y="6248399"/>
            <a:ext cx="1434092" cy="609977"/>
          </a:xfrm>
          <a:prstGeom prst="rect">
            <a:avLst/>
          </a:prstGeom>
          <a:solidFill>
            <a:srgbClr val="1825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FB354B4F-E535-40F1-B0FD-64C4D55692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4166" y="6425300"/>
            <a:ext cx="802376" cy="260935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9C0D1F36-6A25-4539-9284-561F4C3BC78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1" y="607219"/>
            <a:ext cx="10972799" cy="940804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lv-LV"/>
              <a:t>Virsraksts</a:t>
            </a:r>
          </a:p>
        </p:txBody>
      </p:sp>
    </p:spTree>
    <p:extLst>
      <p:ext uri="{BB962C8B-B14F-4D97-AF65-F5344CB8AC3E}">
        <p14:creationId xmlns:p14="http://schemas.microsoft.com/office/powerpoint/2010/main" val="12628636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oslēguma slaid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8DB1A3FE-1B3A-44E3-AC7F-5724438CD0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10ECF38-0F90-4E1E-AB56-40736C170D7D}"/>
              </a:ext>
            </a:extLst>
          </p:cNvPr>
          <p:cNvSpPr/>
          <p:nvPr/>
        </p:nvSpPr>
        <p:spPr>
          <a:xfrm flipH="1">
            <a:off x="10148308" y="6248399"/>
            <a:ext cx="1434092" cy="609977"/>
          </a:xfrm>
          <a:prstGeom prst="rect">
            <a:avLst/>
          </a:prstGeom>
          <a:solidFill>
            <a:srgbClr val="1825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FB354B4F-E535-40F1-B0FD-64C4D55692D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64166" y="6425300"/>
            <a:ext cx="802376" cy="260935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9C0D1F36-6A25-4539-9284-561F4C3BC78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9199" y="3007991"/>
            <a:ext cx="9763123" cy="887734"/>
          </a:xfrm>
        </p:spPr>
        <p:txBody>
          <a:bodyPr>
            <a:normAutofit/>
          </a:bodyPr>
          <a:lstStyle>
            <a:lvl1pPr algn="ctr">
              <a:defRPr sz="3600" b="1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lv-LV"/>
              <a:t>Noslēguma slaida teksts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2AFBE870-F219-4EAE-8C8B-374B9C505F2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219200" y="4751066"/>
            <a:ext cx="9763123" cy="887734"/>
          </a:xfrm>
        </p:spPr>
        <p:txBody>
          <a:bodyPr>
            <a:normAutofit/>
          </a:bodyPr>
          <a:lstStyle>
            <a:lvl1pPr marL="0" indent="0" algn="ctr">
              <a:lnSpc>
                <a:spcPct val="70000"/>
              </a:lnSpc>
              <a:buNone/>
              <a:defRPr sz="2000"/>
            </a:lvl1pPr>
          </a:lstStyle>
          <a:p>
            <a:pPr lvl="0"/>
            <a:r>
              <a:rPr lang="lv-LV"/>
              <a:t>Kontaktinformācija</a:t>
            </a:r>
          </a:p>
        </p:txBody>
      </p:sp>
    </p:spTree>
    <p:extLst>
      <p:ext uri="{BB962C8B-B14F-4D97-AF65-F5344CB8AC3E}">
        <p14:creationId xmlns:p14="http://schemas.microsoft.com/office/powerpoint/2010/main" val="34385889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oslēguma slaids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7">
            <a:extLst>
              <a:ext uri="{FF2B5EF4-FFF2-40B4-BE49-F238E27FC236}">
                <a16:creationId xmlns:a16="http://schemas.microsoft.com/office/drawing/2014/main" id="{10E010D3-EBE0-4AD8-B005-622A4A7032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10ECF38-0F90-4E1E-AB56-40736C170D7D}"/>
              </a:ext>
            </a:extLst>
          </p:cNvPr>
          <p:cNvSpPr/>
          <p:nvPr/>
        </p:nvSpPr>
        <p:spPr>
          <a:xfrm flipH="1">
            <a:off x="10148308" y="6248399"/>
            <a:ext cx="1434092" cy="609977"/>
          </a:xfrm>
          <a:prstGeom prst="rect">
            <a:avLst/>
          </a:prstGeom>
          <a:solidFill>
            <a:srgbClr val="1825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FB354B4F-E535-40F1-B0FD-64C4D55692D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64166" y="6425300"/>
            <a:ext cx="802376" cy="260935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9C0D1F36-6A25-4539-9284-561F4C3BC78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9199" y="3007991"/>
            <a:ext cx="9763123" cy="887734"/>
          </a:xfrm>
        </p:spPr>
        <p:txBody>
          <a:bodyPr>
            <a:normAutofit/>
          </a:bodyPr>
          <a:lstStyle>
            <a:lvl1pPr algn="ctr">
              <a:defRPr sz="3600" b="1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lv-LV"/>
              <a:t>Noslēguma slaida teksts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2C46D296-CBAE-4286-A9B6-CBA1E697A6C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219200" y="4751066"/>
            <a:ext cx="9763123" cy="887734"/>
          </a:xfrm>
        </p:spPr>
        <p:txBody>
          <a:bodyPr>
            <a:normAutofit/>
          </a:bodyPr>
          <a:lstStyle>
            <a:lvl1pPr marL="0" indent="0" algn="ctr">
              <a:lnSpc>
                <a:spcPct val="70000"/>
              </a:lnSpc>
              <a:buNone/>
              <a:defRPr sz="2000"/>
            </a:lvl1pPr>
          </a:lstStyle>
          <a:p>
            <a:pPr lvl="0"/>
            <a:r>
              <a:rPr lang="lv-LV"/>
              <a:t>Kontaktinformācija</a:t>
            </a:r>
          </a:p>
        </p:txBody>
      </p:sp>
    </p:spTree>
    <p:extLst>
      <p:ext uri="{BB962C8B-B14F-4D97-AF65-F5344CB8AC3E}">
        <p14:creationId xmlns:p14="http://schemas.microsoft.com/office/powerpoint/2010/main" val="17176994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oslēguma slaids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B750D64-A903-4B2E-92E7-EB19E9F317B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4ECDC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0ECF38-0F90-4E1E-AB56-40736C170D7D}"/>
              </a:ext>
            </a:extLst>
          </p:cNvPr>
          <p:cNvSpPr/>
          <p:nvPr/>
        </p:nvSpPr>
        <p:spPr>
          <a:xfrm flipH="1">
            <a:off x="10148308" y="6248399"/>
            <a:ext cx="1434092" cy="609977"/>
          </a:xfrm>
          <a:prstGeom prst="rect">
            <a:avLst/>
          </a:prstGeom>
          <a:solidFill>
            <a:srgbClr val="1825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FB354B4F-E535-40F1-B0FD-64C4D55692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4166" y="6425300"/>
            <a:ext cx="802376" cy="260935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9C0D1F36-6A25-4539-9284-561F4C3BC78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9199" y="3007991"/>
            <a:ext cx="9763123" cy="887734"/>
          </a:xfrm>
        </p:spPr>
        <p:txBody>
          <a:bodyPr>
            <a:normAutofit/>
          </a:bodyPr>
          <a:lstStyle>
            <a:lvl1pPr algn="ctr">
              <a:defRPr sz="3600" b="1">
                <a:solidFill>
                  <a:srgbClr val="1825A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lv-LV"/>
              <a:t>Noslēguma slaida teksts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DE0EE249-E0FD-469A-9558-1568F47C75F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219200" y="4751066"/>
            <a:ext cx="9763123" cy="887734"/>
          </a:xfrm>
        </p:spPr>
        <p:txBody>
          <a:bodyPr>
            <a:normAutofit/>
          </a:bodyPr>
          <a:lstStyle>
            <a:lvl1pPr marL="0" indent="0" algn="ctr">
              <a:lnSpc>
                <a:spcPct val="70000"/>
              </a:lnSpc>
              <a:buNone/>
              <a:defRPr sz="2000"/>
            </a:lvl1pPr>
          </a:lstStyle>
          <a:p>
            <a:pPr lvl="0"/>
            <a:r>
              <a:rPr lang="lv-LV"/>
              <a:t>Kontaktinformācija</a:t>
            </a:r>
          </a:p>
        </p:txBody>
      </p:sp>
    </p:spTree>
    <p:extLst>
      <p:ext uri="{BB962C8B-B14F-4D97-AF65-F5344CB8AC3E}">
        <p14:creationId xmlns:p14="http://schemas.microsoft.com/office/powerpoint/2010/main" val="37720990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93551F-7A03-4FCF-A0AA-1EDED1FC5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09600"/>
            <a:ext cx="10972800" cy="12160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BE46F3-618A-49AD-95B8-922E298E28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25624"/>
            <a:ext cx="10972800" cy="44227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922873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62" r:id="rId4"/>
    <p:sldLayoutId id="2147483669" r:id="rId5"/>
    <p:sldLayoutId id="2147483671" r:id="rId6"/>
    <p:sldLayoutId id="2147483670" r:id="rId7"/>
    <p:sldLayoutId id="2147483650" r:id="rId8"/>
    <p:sldLayoutId id="2147483652" r:id="rId9"/>
    <p:sldLayoutId id="2147483663" r:id="rId10"/>
    <p:sldLayoutId id="2147483668" r:id="rId11"/>
    <p:sldLayoutId id="2147483667" r:id="rId12"/>
    <p:sldLayoutId id="2147483653" r:id="rId13"/>
    <p:sldLayoutId id="2147483655" r:id="rId14"/>
    <p:sldLayoutId id="2147483654" r:id="rId15"/>
    <p:sldLayoutId id="2147483673" r:id="rId16"/>
    <p:sldLayoutId id="2147483674" r:id="rId17"/>
    <p:sldLayoutId id="2147483672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825A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825AA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825A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825A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825A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825A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v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">
          <p15:clr>
            <a:srgbClr val="F26B43"/>
          </p15:clr>
        </p15:guide>
        <p15:guide id="2" pos="7296">
          <p15:clr>
            <a:srgbClr val="F26B43"/>
          </p15:clr>
        </p15:guide>
        <p15:guide id="3" orient="horz" pos="3936">
          <p15:clr>
            <a:srgbClr val="F26B43"/>
          </p15:clr>
        </p15:guide>
        <p15:guide id="4" orient="horz" pos="384">
          <p15:clr>
            <a:srgbClr val="F26B43"/>
          </p15:clr>
        </p15:guide>
        <p15:guide id="5" pos="768">
          <p15:clr>
            <a:srgbClr val="F26B43"/>
          </p15:clr>
        </p15:guide>
        <p15:guide id="6" pos="6912">
          <p15:clr>
            <a:srgbClr val="F26B43"/>
          </p15:clr>
        </p15:guide>
        <p15:guide id="7" orient="horz" pos="3552">
          <p15:clr>
            <a:srgbClr val="F26B43"/>
          </p15:clr>
        </p15:guide>
        <p15:guide id="8" orient="horz" pos="768">
          <p15:clr>
            <a:srgbClr val="F26B43"/>
          </p15:clr>
        </p15:guide>
        <p15:guide id="9" pos="3840">
          <p15:clr>
            <a:srgbClr val="F26B43"/>
          </p15:clr>
        </p15:guide>
        <p15:guide id="10" pos="3456">
          <p15:clr>
            <a:srgbClr val="F26B43"/>
          </p15:clr>
        </p15:guide>
        <p15:guide id="11" pos="4224">
          <p15:clr>
            <a:srgbClr val="F26B43"/>
          </p15:clr>
        </p15:guide>
        <p15:guide id="12" orient="horz" pos="1152">
          <p15:clr>
            <a:srgbClr val="F26B43"/>
          </p15:clr>
        </p15:guide>
        <p15:guide id="13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Relationship Id="rId6" Type="http://schemas.microsoft.com/office/2007/relationships/hdphoto" Target="../media/hdphoto2.wdp"/><Relationship Id="rId5" Type="http://schemas.openxmlformats.org/officeDocument/2006/relationships/image" Target="../media/image13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9.png"/><Relationship Id="rId5" Type="http://schemas.microsoft.com/office/2007/relationships/hdphoto" Target="../media/hdphoto4.wdp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hyperlink" Target="https://youtu.be/oA1kJfeXvwg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my.e-klase.lv/Attachment/Get/a4db7fe6-aab1-4bf5-adea-ff03ca6f18c7" TargetMode="External"/><Relationship Id="rId5" Type="http://schemas.openxmlformats.org/officeDocument/2006/relationships/hyperlink" Target="https://www.youtube.com/watch?v=kd1xYKGnOEw" TargetMode="Externa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8RSAz2PA3OU&amp;list=RD8RSAz2PA3OU&amp;start_radio=1&amp;t=22" TargetMode="External"/><Relationship Id="rId3" Type="http://schemas.microsoft.com/office/2007/relationships/hdphoto" Target="../media/hdphoto6.wdp"/><Relationship Id="rId7" Type="http://schemas.microsoft.com/office/2007/relationships/hdphoto" Target="../media/hdphoto8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8.png"/><Relationship Id="rId5" Type="http://schemas.microsoft.com/office/2007/relationships/hdphoto" Target="../media/hdphoto7.wdp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4.xml"/><Relationship Id="rId6" Type="http://schemas.microsoft.com/office/2007/relationships/hdphoto" Target="../media/hdphoto10.wdp"/><Relationship Id="rId5" Type="http://schemas.openxmlformats.org/officeDocument/2006/relationships/image" Target="../media/image35.png"/><Relationship Id="rId4" Type="http://schemas.microsoft.com/office/2007/relationships/hdphoto" Target="../media/hdphoto9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4.xml"/><Relationship Id="rId5" Type="http://schemas.microsoft.com/office/2007/relationships/hdphoto" Target="../media/hdphoto11.wdp"/><Relationship Id="rId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4.jpeg"/><Relationship Id="rId4" Type="http://schemas.openxmlformats.org/officeDocument/2006/relationships/image" Target="../media/image5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5.jpeg"/><Relationship Id="rId4" Type="http://schemas.openxmlformats.org/officeDocument/2006/relationships/image" Target="../media/image6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8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mailto:rutavjakse@inbox.lv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3584B-7130-4D59-8AC0-FDEA963040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lv-LV" dirty="0" err="1"/>
              <a:t>Praktiski.Lietpratībai.Latgale</a:t>
            </a:r>
            <a:r>
              <a:rPr lang="lv-LV" dirty="0"/>
              <a:t/>
            </a:r>
            <a:br>
              <a:rPr lang="lv-LV" dirty="0"/>
            </a:br>
            <a:r>
              <a:rPr lang="lv-LV" sz="2400" dirty="0"/>
              <a:t>2022.gada 5.aprīlī, Rēzeknē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3990353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6DE46-9AF8-4389-9781-692333FAA74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lv-LV" dirty="0"/>
              <a:t>Sadarbība kā izziņas avots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894864-0E72-478D-AF2A-BDD475D4B9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9200" y="3229560"/>
            <a:ext cx="9753600" cy="682039"/>
          </a:xfrm>
        </p:spPr>
        <p:txBody>
          <a:bodyPr>
            <a:normAutofit fontScale="92500" lnSpcReduction="10000"/>
          </a:bodyPr>
          <a:lstStyle/>
          <a:p>
            <a:r>
              <a:rPr lang="lv-LV" dirty="0"/>
              <a:t>Ruta Vjakse, </a:t>
            </a:r>
          </a:p>
          <a:p>
            <a:r>
              <a:rPr lang="lv-LV" dirty="0"/>
              <a:t>Jāņa Eglīša Preiļu Valsts ģimnāzijas un Riebiņu vidusskolas vizuālās mākslas skolotāja</a:t>
            </a:r>
          </a:p>
        </p:txBody>
      </p:sp>
    </p:spTree>
    <p:extLst>
      <p:ext uri="{BB962C8B-B14F-4D97-AF65-F5344CB8AC3E}">
        <p14:creationId xmlns:p14="http://schemas.microsoft.com/office/powerpoint/2010/main" val="990498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7356FE-2FA3-4352-AE0C-14273C2570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lv-LV" dirty="0"/>
              <a:t>Vizuālā māksla un citi mācību priekšmeti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EA4C18-5887-4923-8658-2C1EC3F0FB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lv-LV" dirty="0"/>
              <a:t>Vizuāls redzējums, vizuāls vēstījums, redzes un taustes atmiņa, iztēle, izziņa, roku darbs</a:t>
            </a:r>
          </a:p>
        </p:txBody>
      </p:sp>
    </p:spTree>
    <p:extLst>
      <p:ext uri="{BB962C8B-B14F-4D97-AF65-F5344CB8AC3E}">
        <p14:creationId xmlns:p14="http://schemas.microsoft.com/office/powerpoint/2010/main" val="780253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8E3C88D-0844-429B-8533-9D3BA93B66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00116" y="2408883"/>
            <a:ext cx="3311911" cy="3624928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B32E9629-E245-46E5-B97B-E5F34AA609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034" y="434340"/>
            <a:ext cx="10972799" cy="1296563"/>
          </a:xfrm>
        </p:spPr>
        <p:txBody>
          <a:bodyPr>
            <a:normAutofit fontScale="90000"/>
          </a:bodyPr>
          <a:lstStyle/>
          <a:p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sz="4000" dirty="0">
                <a:solidFill>
                  <a:schemeClr val="bg2">
                    <a:lumMod val="50000"/>
                  </a:schemeClr>
                </a:solidFill>
              </a:rPr>
              <a:t>MĀKSLA – ANGĻU VALODA</a:t>
            </a:r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dirty="0"/>
              <a:t/>
            </a:r>
            <a:br>
              <a:rPr lang="lv-LV" dirty="0"/>
            </a:br>
            <a:r>
              <a:rPr lang="lv-LV" sz="3100" b="1" dirty="0">
                <a:solidFill>
                  <a:schemeClr val="accent1">
                    <a:lumMod val="75000"/>
                  </a:schemeClr>
                </a:solidFill>
              </a:rPr>
              <a:t>IZKĀRTNE – LOGO RESTORĀNAM, KAFEJNĪCAI, 6.KLASE</a:t>
            </a:r>
            <a:r>
              <a:rPr lang="lv-LV" b="1" dirty="0"/>
              <a:t/>
            </a:r>
            <a:br>
              <a:rPr lang="lv-LV" b="1" dirty="0"/>
            </a:br>
            <a:endParaRPr lang="lv-LV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CBB9218-D3A5-4172-8840-D536901F28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925172" y="2071835"/>
            <a:ext cx="2794341" cy="39619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7601D-72A4-45CE-8E51-6128FA2672F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9034" y="3064465"/>
            <a:ext cx="4780465" cy="2969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0138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>
            <a:extLst>
              <a:ext uri="{FF2B5EF4-FFF2-40B4-BE49-F238E27FC236}">
                <a16:creationId xmlns:a16="http://schemas.microsoft.com/office/drawing/2014/main" id="{93E38921-B0A1-4079-BF20-C179BB36C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420" y="450106"/>
            <a:ext cx="11887201" cy="1296563"/>
          </a:xfrm>
        </p:spPr>
        <p:txBody>
          <a:bodyPr>
            <a:normAutofit fontScale="90000"/>
          </a:bodyPr>
          <a:lstStyle/>
          <a:p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sz="3800" dirty="0">
                <a:solidFill>
                  <a:schemeClr val="bg2">
                    <a:lumMod val="50000"/>
                  </a:schemeClr>
                </a:solidFill>
              </a:rPr>
              <a:t>MĀKSLA – MATEMĀTIKA – DIZAINS UN TEHNOLOĢIJAS</a:t>
            </a:r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dirty="0"/>
              <a:t/>
            </a:r>
            <a:br>
              <a:rPr lang="lv-LV" dirty="0"/>
            </a:br>
            <a:r>
              <a:rPr lang="lv-LV" sz="3100" b="1" dirty="0">
                <a:solidFill>
                  <a:schemeClr val="accent1">
                    <a:lumMod val="75000"/>
                  </a:schemeClr>
                </a:solidFill>
              </a:rPr>
              <a:t>PIENA PAKAS DIZAINS, 7.KLASE</a:t>
            </a:r>
            <a:r>
              <a:rPr lang="lv-LV" b="1" dirty="0"/>
              <a:t/>
            </a:r>
            <a:br>
              <a:rPr lang="lv-LV" b="1" dirty="0"/>
            </a:br>
            <a:endParaRPr lang="lv-LV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E34933A-9DEA-401A-A215-9A6A47ED92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524" y="3064185"/>
            <a:ext cx="4216552" cy="286353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BF8E1CB-EEE5-482A-AAB0-87A05222BE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4885274" y="2771617"/>
            <a:ext cx="3846670" cy="24655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078D2A5-D648-489E-9155-0EB01DA0842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6463" y="2236038"/>
            <a:ext cx="2766470" cy="369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129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43D13AD-22A0-4490-AD9E-CDE6302EC4D7}"/>
              </a:ext>
            </a:extLst>
          </p:cNvPr>
          <p:cNvSpPr txBox="1"/>
          <p:nvPr/>
        </p:nvSpPr>
        <p:spPr>
          <a:xfrm>
            <a:off x="350782" y="460674"/>
            <a:ext cx="7815755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lv-LV" sz="4000" b="1" i="0" u="none" strike="noStrike" kern="1200" cap="none" spc="0" normalizeH="0" baseline="0" noProof="0" dirty="0">
                <a:ln>
                  <a:noFill/>
                </a:ln>
                <a:solidFill>
                  <a:srgbClr val="D4ECDC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MĀKSLA –MATEMĀTIKA</a:t>
            </a:r>
            <a:r>
              <a:rPr kumimoji="0" lang="lv-LV" sz="3600" b="1" i="0" u="none" strike="noStrike" kern="1200" cap="none" spc="0" normalizeH="0" baseline="0" noProof="0" dirty="0">
                <a:ln>
                  <a:noFill/>
                </a:ln>
                <a:solidFill>
                  <a:srgbClr val="D4ECDC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/>
            </a:r>
            <a:br>
              <a:rPr kumimoji="0" lang="lv-LV" sz="3600" b="1" i="0" u="none" strike="noStrike" kern="1200" cap="none" spc="0" normalizeH="0" baseline="0" noProof="0" dirty="0">
                <a:ln>
                  <a:noFill/>
                </a:ln>
                <a:solidFill>
                  <a:srgbClr val="D4ECDC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lang="lv-LV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JMK</a:t>
            </a:r>
            <a:r>
              <a:rPr lang="lv-LV" sz="3600" b="1" dirty="0">
                <a:solidFill>
                  <a:srgbClr val="1825AA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kumimoji="0" lang="lv-LV" sz="2800" b="1" i="0" u="none" strike="noStrike" kern="1200" cap="none" spc="0" normalizeH="0" baseline="0" noProof="0" dirty="0">
                <a:ln>
                  <a:noFill/>
                </a:ln>
                <a:solidFill>
                  <a:srgbClr val="EFB5A5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LOGO</a:t>
            </a:r>
            <a:r>
              <a:rPr kumimoji="0" lang="lv-LV" sz="3100" b="1" i="0" u="none" strike="noStrike" kern="1200" cap="none" spc="0" normalizeH="0" baseline="0" noProof="0" dirty="0">
                <a:ln>
                  <a:noFill/>
                </a:ln>
                <a:solidFill>
                  <a:srgbClr val="EFB5A5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6.KLASE</a:t>
            </a:r>
            <a:endParaRPr lang="lv-LV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2BBBE16-64FC-49A4-899E-D9619A4BF0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7880" t="5943" r="25166" b="9910"/>
          <a:stretch/>
        </p:blipFill>
        <p:spPr>
          <a:xfrm rot="5400000">
            <a:off x="8643812" y="2429059"/>
            <a:ext cx="2822027" cy="354670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6AECF40-157F-424C-A5A0-B686D1CCABB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25296" t="21668" r="29950" b="13347"/>
          <a:stretch/>
        </p:blipFill>
        <p:spPr>
          <a:xfrm rot="5400000">
            <a:off x="912907" y="2153549"/>
            <a:ext cx="2822025" cy="409772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37CFD11-8676-4A34-8166-8DE7EF684D9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6781" r="8604"/>
          <a:stretch/>
        </p:blipFill>
        <p:spPr>
          <a:xfrm rot="5400000">
            <a:off x="4852814" y="2311362"/>
            <a:ext cx="2822027" cy="3782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264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>
            <a:extLst>
              <a:ext uri="{FF2B5EF4-FFF2-40B4-BE49-F238E27FC236}">
                <a16:creationId xmlns:a16="http://schemas.microsoft.com/office/drawing/2014/main" id="{D47A3E77-7449-4BE6-9C66-209FFC87B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034" y="434340"/>
            <a:ext cx="10972799" cy="1296563"/>
          </a:xfrm>
        </p:spPr>
        <p:txBody>
          <a:bodyPr>
            <a:normAutofit fontScale="90000"/>
          </a:bodyPr>
          <a:lstStyle/>
          <a:p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sz="4000" dirty="0">
                <a:solidFill>
                  <a:schemeClr val="bg2">
                    <a:lumMod val="50000"/>
                  </a:schemeClr>
                </a:solidFill>
              </a:rPr>
              <a:t>MĀKSLA – LITERATŪRA</a:t>
            </a:r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dirty="0"/>
              <a:t/>
            </a:r>
            <a:br>
              <a:rPr lang="lv-LV" dirty="0"/>
            </a:br>
            <a:r>
              <a:rPr lang="lv-LV" sz="3100" b="1" dirty="0">
                <a:solidFill>
                  <a:schemeClr val="accent1">
                    <a:lumMod val="75000"/>
                  </a:schemeClr>
                </a:solidFill>
              </a:rPr>
              <a:t>DIVU GADSKĀRTU TAUTASDZIESMU ILUSTRĀCIJA, 7.KLASE</a:t>
            </a:r>
            <a:r>
              <a:rPr lang="lv-LV" b="1" dirty="0"/>
              <a:t/>
            </a:r>
            <a:br>
              <a:rPr lang="lv-LV" b="1" dirty="0"/>
            </a:br>
            <a:endParaRPr lang="lv-LV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1F16434-AE3B-4C0E-87DE-ABB72459C2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7515" y="3175535"/>
            <a:ext cx="3797067" cy="26520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7ADC6CF-1F3C-4178-93D3-12BF017494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418" y="3175535"/>
            <a:ext cx="3862873" cy="26520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5F117E5-E335-4261-BD83-E25789B42E2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7222" y="3175535"/>
            <a:ext cx="3994489" cy="265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9294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id="{A70ECF5A-2669-4D1C-8891-17A6EB6D6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260" y="434340"/>
            <a:ext cx="11841480" cy="1296563"/>
          </a:xfrm>
        </p:spPr>
        <p:txBody>
          <a:bodyPr>
            <a:normAutofit fontScale="90000"/>
          </a:bodyPr>
          <a:lstStyle/>
          <a:p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sz="4000" dirty="0">
                <a:solidFill>
                  <a:schemeClr val="bg2">
                    <a:lumMod val="50000"/>
                  </a:schemeClr>
                </a:solidFill>
              </a:rPr>
              <a:t>MĀKSLA – MŪZIKA</a:t>
            </a:r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dirty="0"/>
              <a:t/>
            </a:r>
            <a:br>
              <a:rPr lang="lv-LV" dirty="0"/>
            </a:br>
            <a:r>
              <a:rPr lang="lv-LV" sz="3100" b="1" dirty="0">
                <a:solidFill>
                  <a:schemeClr val="accent1">
                    <a:lumMod val="75000"/>
                  </a:schemeClr>
                </a:solidFill>
              </a:rPr>
              <a:t>MĀKSLINIECISKĀS IZTEIKSMES LĪDZEKĻI EKSPRESIONISMĀ, 7.KL.</a:t>
            </a:r>
            <a:r>
              <a:rPr lang="lv-LV" b="1" dirty="0"/>
              <a:t/>
            </a:r>
            <a:br>
              <a:rPr lang="lv-LV" b="1" dirty="0"/>
            </a:br>
            <a:endParaRPr lang="lv-LV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A4C07DE-A82C-4220-A0FF-B4159473A7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497" y="1850958"/>
            <a:ext cx="3607512" cy="37676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C4F1C6-4E22-44E1-82AA-657DF2F548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3910" y="1859001"/>
            <a:ext cx="2819697" cy="375959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48E5F44-608D-44E0-A5DC-00C1CAADE49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2593" y="1859001"/>
            <a:ext cx="2819698" cy="375959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ABA030F-3A9C-4CD0-9183-B3DFF5169D88}"/>
              </a:ext>
            </a:extLst>
          </p:cNvPr>
          <p:cNvSpPr txBox="1"/>
          <p:nvPr/>
        </p:nvSpPr>
        <p:spPr>
          <a:xfrm>
            <a:off x="1229710" y="5738648"/>
            <a:ext cx="85922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lv-LV" dirty="0">
                <a:hlinkClick r:id="rId5"/>
              </a:rPr>
              <a:t>https://www.youtube.com/watch?v=kd1xYKGnOEw</a:t>
            </a:r>
            <a:endParaRPr lang="lv-LV" dirty="0"/>
          </a:p>
          <a:p>
            <a:pPr marL="342900" indent="-342900">
              <a:buFont typeface="+mj-lt"/>
              <a:buAutoNum type="arabicPeriod"/>
            </a:pPr>
            <a:r>
              <a:rPr lang="lv-LV" dirty="0">
                <a:hlinkClick r:id="rId6"/>
              </a:rPr>
              <a:t>https://my.e-klase.lv/Attachment/Get/a4db7fe6-aab1-4bf5-adea-ff03ca6f18c7</a:t>
            </a:r>
            <a:endParaRPr lang="lv-LV" dirty="0"/>
          </a:p>
          <a:p>
            <a:pPr marL="342900" indent="-342900">
              <a:buFont typeface="+mj-lt"/>
              <a:buAutoNum type="arabicPeriod"/>
            </a:pPr>
            <a:r>
              <a:rPr lang="lv-LV" dirty="0">
                <a:hlinkClick r:id="rId7"/>
              </a:rPr>
              <a:t>https://youtu.be/oA1kJfeXvwg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6622565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>
            <a:extLst>
              <a:ext uri="{FF2B5EF4-FFF2-40B4-BE49-F238E27FC236}">
                <a16:creationId xmlns:a16="http://schemas.microsoft.com/office/drawing/2014/main" id="{FCDB5C6E-C985-4B12-BABC-E29436A00B3A}"/>
              </a:ext>
            </a:extLst>
          </p:cNvPr>
          <p:cNvSpPr txBox="1">
            <a:spLocks/>
          </p:cNvSpPr>
          <p:nvPr/>
        </p:nvSpPr>
        <p:spPr>
          <a:xfrm>
            <a:off x="423041" y="0"/>
            <a:ext cx="11345918" cy="2356157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1825AA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sz="4000" dirty="0">
                <a:solidFill>
                  <a:schemeClr val="bg2">
                    <a:lumMod val="50000"/>
                  </a:schemeClr>
                </a:solidFill>
              </a:rPr>
              <a:t>MĀKSLA – MŪZIKA </a:t>
            </a:r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dirty="0"/>
              <a:t/>
            </a:r>
            <a:br>
              <a:rPr lang="lv-LV" dirty="0"/>
            </a:br>
            <a:r>
              <a:rPr lang="lv-LV" sz="3100" dirty="0">
                <a:solidFill>
                  <a:schemeClr val="accent1">
                    <a:lumMod val="75000"/>
                  </a:schemeClr>
                </a:solidFill>
              </a:rPr>
              <a:t>DZIESMAS «ZIEMA» ILUSTRĀCIJA</a:t>
            </a:r>
            <a:r>
              <a:rPr lang="lv-LV" sz="3100" b="1" dirty="0">
                <a:solidFill>
                  <a:schemeClr val="accent1">
                    <a:lumMod val="75000"/>
                  </a:schemeClr>
                </a:solidFill>
              </a:rPr>
              <a:t>, 3.KLASE</a:t>
            </a:r>
            <a:r>
              <a:rPr lang="lv-LV" b="1" dirty="0"/>
              <a:t/>
            </a:r>
            <a:br>
              <a:rPr lang="lv-LV" b="1" dirty="0"/>
            </a:br>
            <a:endParaRPr lang="lv-LV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D38895-33C6-45F6-8CA8-DFDB48F055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222" y="2586485"/>
            <a:ext cx="4110513" cy="26152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1AD15AA-8450-4790-96A5-9F6160D3804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158760" y="2084303"/>
            <a:ext cx="2578587" cy="3656207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42347A7-8C52-42EE-A450-415C9149842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88372" y="2623113"/>
            <a:ext cx="3292209" cy="259557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DCB45BC-7709-46E6-9504-B9244ECA6159}"/>
              </a:ext>
            </a:extLst>
          </p:cNvPr>
          <p:cNvSpPr txBox="1"/>
          <p:nvPr/>
        </p:nvSpPr>
        <p:spPr>
          <a:xfrm>
            <a:off x="354680" y="5468656"/>
            <a:ext cx="104919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v-LV" b="0" i="0" u="none" strike="noStrike" dirty="0">
                <a:solidFill>
                  <a:srgbClr val="3A96F9"/>
                </a:solidFill>
                <a:effectLst/>
                <a:latin typeface="roboto" panose="02000000000000000000" pitchFamily="2" charset="0"/>
                <a:hlinkClick r:id="rId8" tooltip="https://www.youtube.com/watch?v=8RSAz2PA3OU&amp;list=RD8RSAz2PA3OU&amp;start_radio=1&amp;t=22"/>
              </a:rPr>
              <a:t>https://www.youtube.com/watch?v=8RSAz2PA3OU&amp;list=RD8RSAz2PA3OU&amp;start_r...</a:t>
            </a:r>
            <a:r>
              <a:rPr lang="lv-LV" b="0" i="0" dirty="0">
                <a:solidFill>
                  <a:srgbClr val="262626"/>
                </a:solidFill>
                <a:effectLst/>
                <a:latin typeface="roboto" panose="02000000000000000000" pitchFamily="2" charset="0"/>
              </a:rPr>
              <a:t>. 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4245370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>
            <a:extLst>
              <a:ext uri="{FF2B5EF4-FFF2-40B4-BE49-F238E27FC236}">
                <a16:creationId xmlns:a16="http://schemas.microsoft.com/office/drawing/2014/main" id="{0BC7D9E3-EC27-46CF-9032-3B003FB52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034" y="434340"/>
            <a:ext cx="11345918" cy="1296563"/>
          </a:xfrm>
        </p:spPr>
        <p:txBody>
          <a:bodyPr>
            <a:normAutofit fontScale="90000"/>
          </a:bodyPr>
          <a:lstStyle/>
          <a:p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sz="4000" dirty="0">
                <a:solidFill>
                  <a:schemeClr val="bg2">
                    <a:lumMod val="50000"/>
                  </a:schemeClr>
                </a:solidFill>
              </a:rPr>
              <a:t>MĀKSLA – MŪZIKA – DABASZINĪBAS</a:t>
            </a:r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dirty="0"/>
              <a:t/>
            </a:r>
            <a:br>
              <a:rPr lang="lv-LV" dirty="0"/>
            </a:br>
            <a:r>
              <a:rPr lang="lv-LV" sz="3100" dirty="0">
                <a:solidFill>
                  <a:schemeClr val="accent1">
                    <a:lumMod val="75000"/>
                  </a:schemeClr>
                </a:solidFill>
              </a:rPr>
              <a:t>PLAKĀTS UN PAŠGATAVOTS MŪZIKAS INSTRUMENTS</a:t>
            </a:r>
            <a:r>
              <a:rPr lang="lv-LV" sz="3100" b="1" dirty="0">
                <a:solidFill>
                  <a:schemeClr val="accent1">
                    <a:lumMod val="75000"/>
                  </a:schemeClr>
                </a:solidFill>
              </a:rPr>
              <a:t>, 5.KLASE</a:t>
            </a:r>
            <a:r>
              <a:rPr lang="lv-LV" b="1" dirty="0"/>
              <a:t/>
            </a:r>
            <a:br>
              <a:rPr lang="lv-LV" b="1" dirty="0"/>
            </a:br>
            <a:endParaRPr lang="lv-LV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72A1FAD-771D-4B57-BEE6-6A990FF672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452" y="1871615"/>
            <a:ext cx="1800661" cy="45852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E4E3ECB-ED9D-4432-9A07-E6D73B3E679C}"/>
              </a:ext>
            </a:extLst>
          </p:cNvPr>
          <p:cNvSpPr txBox="1"/>
          <p:nvPr/>
        </p:nvSpPr>
        <p:spPr>
          <a:xfrm>
            <a:off x="2384535" y="2001802"/>
            <a:ext cx="92504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v-LV" dirty="0"/>
              <a:t>Starptautiskā izglītības akcija "Pasaules lielākā mācību stunda – Nāc talkā klimatam!’’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B4E8BC9-83EE-48A7-9DFE-4450E238F58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625" y="3429000"/>
            <a:ext cx="3065961" cy="272277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17F5B81-F5D6-47D4-96EB-F33AE0EA39E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70899" y="2611498"/>
            <a:ext cx="2380593" cy="3558321"/>
          </a:xfrm>
          <a:prstGeom prst="rect">
            <a:avLst/>
          </a:prstGeom>
          <a:ln>
            <a:solidFill>
              <a:srgbClr val="00B050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EE77D06-15AF-4DD0-9AEF-A50A1ECA540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30805" y="2499682"/>
            <a:ext cx="5238824" cy="3670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166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0BC7D9E3-EC27-46CF-9032-3B003FB522E7}"/>
              </a:ext>
            </a:extLst>
          </p:cNvPr>
          <p:cNvSpPr>
            <a:spLocks noGrp="1"/>
          </p:cNvSpPr>
          <p:nvPr/>
        </p:nvSpPr>
        <p:spPr>
          <a:xfrm>
            <a:off x="423041" y="147878"/>
            <a:ext cx="11345918" cy="1633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1825AA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sz="4000" dirty="0">
                <a:solidFill>
                  <a:schemeClr val="bg2">
                    <a:lumMod val="50000"/>
                  </a:schemeClr>
                </a:solidFill>
              </a:rPr>
              <a:t>MĀKSLA – DABASZINĪBAS</a:t>
            </a:r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dirty="0"/>
              <a:t/>
            </a:r>
            <a:br>
              <a:rPr lang="lv-LV" dirty="0"/>
            </a:br>
            <a:r>
              <a:rPr lang="lv-LV" sz="3100" dirty="0">
                <a:solidFill>
                  <a:schemeClr val="accent1">
                    <a:lumMod val="75000"/>
                  </a:schemeClr>
                </a:solidFill>
              </a:rPr>
              <a:t>PUTNA ZĪMĒJUMS</a:t>
            </a:r>
            <a:r>
              <a:rPr lang="lv-LV" sz="3100" b="1" dirty="0">
                <a:solidFill>
                  <a:schemeClr val="accent1">
                    <a:lumMod val="75000"/>
                  </a:schemeClr>
                </a:solidFill>
              </a:rPr>
              <a:t>, 10.KLASE</a:t>
            </a:r>
            <a:r>
              <a:rPr lang="lv-LV" b="1" dirty="0"/>
              <a:t/>
            </a:r>
            <a:br>
              <a:rPr lang="lv-LV" b="1" dirty="0"/>
            </a:br>
            <a:endParaRPr lang="lv-LV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70A97-34C4-4E3A-BF5B-78092F75BE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391" y="2509587"/>
            <a:ext cx="2430657" cy="31062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A1F27E5-FA2C-48FE-9A97-FF7D347556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2475" y="2509587"/>
            <a:ext cx="2321299" cy="3097627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8380E45-4FC1-4580-91ED-97A35315E8D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7008" b="7008"/>
          <a:stretch/>
        </p:blipFill>
        <p:spPr>
          <a:xfrm>
            <a:off x="6461810" y="2473753"/>
            <a:ext cx="2051569" cy="313346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9B4273A-8F5B-4C88-BCC4-36A1C580728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87953" y="2112099"/>
            <a:ext cx="2431384" cy="349511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9699DA3-D490-05A1-2E0C-5C002CDC9C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92" y="2509587"/>
            <a:ext cx="2430657" cy="31062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31DF642-33E7-0236-D534-4F7CE09FDF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4176" y="2509587"/>
            <a:ext cx="2321299" cy="3097627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3066037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2">
            <a:extLst>
              <a:ext uri="{FF2B5EF4-FFF2-40B4-BE49-F238E27FC236}">
                <a16:creationId xmlns:a16="http://schemas.microsoft.com/office/drawing/2014/main" id="{51EF54A6-AB28-4D74-A1F5-E1D209705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034" y="434340"/>
            <a:ext cx="10972799" cy="1296563"/>
          </a:xfrm>
        </p:spPr>
        <p:txBody>
          <a:bodyPr>
            <a:normAutofit fontScale="90000"/>
          </a:bodyPr>
          <a:lstStyle/>
          <a:p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sz="4000" dirty="0">
                <a:solidFill>
                  <a:schemeClr val="bg2">
                    <a:lumMod val="50000"/>
                  </a:schemeClr>
                </a:solidFill>
              </a:rPr>
              <a:t>MĀKSLA – BIOLOĢIJA</a:t>
            </a:r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dirty="0"/>
              <a:t/>
            </a:r>
            <a:br>
              <a:rPr lang="lv-LV" dirty="0"/>
            </a:br>
            <a:r>
              <a:rPr lang="lv-LV" sz="3100" b="1" dirty="0">
                <a:solidFill>
                  <a:schemeClr val="accent1">
                    <a:lumMod val="75000"/>
                  </a:schemeClr>
                </a:solidFill>
              </a:rPr>
              <a:t>AUGA VAI DZĪVNIEKA ŠŪNAS 3D MODELIS, 7.KLASE</a:t>
            </a:r>
            <a:r>
              <a:rPr lang="lv-LV" b="1" dirty="0"/>
              <a:t/>
            </a:r>
            <a:br>
              <a:rPr lang="lv-LV" b="1" dirty="0"/>
            </a:br>
            <a:endParaRPr lang="lv-LV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380D291-6F35-4230-8AFE-84B208D293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3058" y="1843372"/>
            <a:ext cx="2942486" cy="462475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8DC2A8-C83C-462D-8BA3-3D2846386B1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034" y="3148244"/>
            <a:ext cx="3089222" cy="331988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44850C8-4F41-43DD-9397-59226785A16B}"/>
              </a:ext>
            </a:extLst>
          </p:cNvPr>
          <p:cNvSpPr txBox="1"/>
          <p:nvPr/>
        </p:nvSpPr>
        <p:spPr>
          <a:xfrm>
            <a:off x="6997700" y="1843373"/>
            <a:ext cx="5041900" cy="55313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2400" b="1" dirty="0">
                <a:solidFill>
                  <a:srgbClr val="76923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lv-LV" sz="2400" b="1" dirty="0">
                <a:solidFill>
                  <a:srgbClr val="76923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ugu vai dzīvnieku šūnas 3D mode</a:t>
            </a:r>
            <a:r>
              <a:rPr lang="en-US" sz="2400" b="1" dirty="0" err="1">
                <a:solidFill>
                  <a:srgbClr val="76923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ļa</a:t>
            </a:r>
            <a:r>
              <a:rPr lang="en-US" sz="2400" b="1" dirty="0">
                <a:solidFill>
                  <a:srgbClr val="76923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6923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izgatavo</a:t>
            </a:r>
            <a:r>
              <a:rPr lang="ru-RU" sz="2400" b="1" dirty="0">
                <a:solidFill>
                  <a:srgbClr val="76923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šana</a:t>
            </a:r>
            <a:endParaRPr lang="lv-LV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Tas ir t</a:t>
            </a:r>
            <a:r>
              <a:rPr lang="lv-LV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elpisks augu vai dzīvnieku šūnas attēlojums ar tai raksturīgajām sastāvdaļām, ievērojot aptuvenas sastāvdaļu proporcijas, un paskaidrojumiem. </a:t>
            </a:r>
            <a:r>
              <a:rPr lang="lv-LV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Minimālais </a:t>
            </a:r>
            <a:r>
              <a:rPr lang="lv-LV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izmērs - 20cm * 20cm.</a:t>
            </a: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Blip>
                <a:blip r:embed="rId4"/>
              </a:buBlip>
            </a:pPr>
            <a:r>
              <a:rPr lang="lv-LV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Kad esi izvēlējies šūnas veidu, izdomā, no kādiem materiāliem Tu gatavosi savu 3D modeli un cik tas būs liels.</a:t>
            </a: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Blip>
                <a:blip r:embed="rId4"/>
              </a:buBlip>
            </a:pPr>
            <a:r>
              <a:rPr lang="lv-LV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Kādu pamatu  izmantosi? (kartona, putuplasta, auduma,  koka…)</a:t>
            </a: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Blip>
                <a:blip r:embed="rId4"/>
              </a:buBlip>
            </a:pPr>
            <a:r>
              <a:rPr lang="lv-LV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Materiālu varianti : Dabas materiāli (kastaņi, zīles, zariņi, linu virves gabaliņi…..), plastilīns, auduma gabaliņi, filcs, kartons, papīrs, pogas…u.c.</a:t>
            </a: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Blip>
                <a:blip r:embed="rId4"/>
              </a:buBlip>
            </a:pPr>
            <a:r>
              <a:rPr lang="lv-LV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Neaizmirsti, ka darba beigās ir jāpievieno arī šūnas sastāvdaļu nosaukumi latviešu valodā.</a:t>
            </a: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Blip>
                <a:blip r:embed="rId4"/>
              </a:buBlip>
            </a:pPr>
            <a:r>
              <a:rPr lang="lv-LV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Tavs darbs tiks vērtēts ar divām atzīmēm: vizuālajā mākslā un bioloģijā. Jo interesantāk un rūpīgāk būsi darbu izstrādājis - jo augstākus vērtējumus varēsi saņemt. Kritēriji pielikumā.</a:t>
            </a:r>
          </a:p>
          <a:p>
            <a:pPr marL="228600" algn="just">
              <a:lnSpc>
                <a:spcPct val="115000"/>
              </a:lnSpc>
            </a:pPr>
            <a: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lv-LV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just">
              <a:lnSpc>
                <a:spcPct val="115000"/>
              </a:lnSpc>
            </a:pPr>
            <a:r>
              <a:rPr lang="lv-LV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Esi pacietīgs un  radošs!</a:t>
            </a:r>
            <a: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lv-LV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en-US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cieņu</a:t>
            </a:r>
            <a: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skolotājas</a:t>
            </a:r>
            <a: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Ilze</a:t>
            </a:r>
            <a: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 </a:t>
            </a:r>
            <a:r>
              <a:rPr lang="en-US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Ruta</a:t>
            </a:r>
            <a: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lv-LV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lv-LV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lv-LV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8958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2649E5A4-A2A8-4261-AEB0-A94F4C0235A4}"/>
              </a:ext>
            </a:extLst>
          </p:cNvPr>
          <p:cNvSpPr txBox="1">
            <a:spLocks/>
          </p:cNvSpPr>
          <p:nvPr/>
        </p:nvSpPr>
        <p:spPr>
          <a:xfrm>
            <a:off x="289034" y="161275"/>
            <a:ext cx="11298621" cy="2077428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1825AA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>MĀKSLA – ĶĪMIJA – DIZAINS UN TEHNOLOĢIJAS</a:t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dirty="0"/>
              <a:t/>
            </a:r>
            <a:br>
              <a:rPr lang="lv-LV" dirty="0"/>
            </a:br>
            <a:r>
              <a:rPr lang="lv-LV" sz="3400" dirty="0">
                <a:solidFill>
                  <a:schemeClr val="accent1">
                    <a:lumMod val="75000"/>
                  </a:schemeClr>
                </a:solidFill>
              </a:rPr>
              <a:t>PLAKĀTS PAR E - VIELĀM</a:t>
            </a:r>
            <a:r>
              <a:rPr lang="lv-LV" sz="3400" b="1" dirty="0">
                <a:solidFill>
                  <a:schemeClr val="accent1">
                    <a:lumMod val="75000"/>
                  </a:schemeClr>
                </a:solidFill>
              </a:rPr>
              <a:t>, 9.KLASE</a:t>
            </a:r>
            <a:r>
              <a:rPr lang="lv-LV" b="1" dirty="0"/>
              <a:t/>
            </a:r>
            <a:br>
              <a:rPr lang="lv-LV" b="1" dirty="0"/>
            </a:br>
            <a:endParaRPr lang="lv-LV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A9C128-849B-4277-9EFE-19394F52A5A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966982" y="3012183"/>
            <a:ext cx="2800947" cy="41568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5804421-8EF7-4A4D-8EE4-3AF50AAB0C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5108" y="2454370"/>
            <a:ext cx="2861017" cy="403670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6A3EF73-BA55-4B16-855E-B61737469C4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603910" y="2207788"/>
            <a:ext cx="4709573" cy="3257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0359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BC401F2E-DE67-43F9-969F-627B97654271}"/>
              </a:ext>
            </a:extLst>
          </p:cNvPr>
          <p:cNvSpPr txBox="1">
            <a:spLocks/>
          </p:cNvSpPr>
          <p:nvPr/>
        </p:nvSpPr>
        <p:spPr>
          <a:xfrm>
            <a:off x="289034" y="0"/>
            <a:ext cx="11345918" cy="2049517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1825AA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>MĀKSLA – VĒSTURE</a:t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dirty="0"/>
              <a:t/>
            </a:r>
            <a:br>
              <a:rPr lang="lv-LV" dirty="0"/>
            </a:br>
            <a:r>
              <a:rPr lang="lv-LV" sz="3100" dirty="0">
                <a:solidFill>
                  <a:schemeClr val="accent1">
                    <a:lumMod val="75000"/>
                  </a:schemeClr>
                </a:solidFill>
              </a:rPr>
              <a:t>LATVIEŠU MĀKSLINIEKU DAIĻRADES INTERPRETĀCIJA</a:t>
            </a:r>
            <a:r>
              <a:rPr lang="lv-LV" sz="3100" b="1" dirty="0">
                <a:solidFill>
                  <a:schemeClr val="accent1">
                    <a:lumMod val="75000"/>
                  </a:schemeClr>
                </a:solidFill>
              </a:rPr>
              <a:t>, 8., 9.KL.</a:t>
            </a:r>
            <a:r>
              <a:rPr lang="lv-LV" b="1" dirty="0"/>
              <a:t/>
            </a:r>
            <a:br>
              <a:rPr lang="lv-LV" b="1" dirty="0"/>
            </a:br>
            <a:endParaRPr lang="lv-LV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249080-2918-4E35-A944-6E328BAE99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552" y="2049517"/>
            <a:ext cx="3357282" cy="335728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6CEC51E-CF64-41BD-A8C1-55CB139803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59036" y="2049517"/>
            <a:ext cx="1816004" cy="33572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0C48AC7-B9E0-48A5-A46B-4D8CD2A8BE5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0429" y="2059036"/>
            <a:ext cx="1615692" cy="33572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BD80F1-570B-4506-9CFB-52D08BF2A61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5199" y="2049517"/>
            <a:ext cx="2059593" cy="33273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9E3C36-2A43-4F5C-976C-4A96208E476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6364" y="2059036"/>
            <a:ext cx="1964090" cy="3339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194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EAD00608-A31C-43BE-A3D5-F52D4763C698}"/>
              </a:ext>
            </a:extLst>
          </p:cNvPr>
          <p:cNvSpPr txBox="1">
            <a:spLocks/>
          </p:cNvSpPr>
          <p:nvPr/>
        </p:nvSpPr>
        <p:spPr>
          <a:xfrm>
            <a:off x="144516" y="166326"/>
            <a:ext cx="11902967" cy="2040846"/>
          </a:xfrm>
          <a:prstGeom prst="rect">
            <a:avLst/>
          </a:prstGeom>
        </p:spPr>
        <p:txBody>
          <a:bodyPr>
            <a:normAutofit fontScale="3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1825AA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sz="12000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sz="120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sz="12000" dirty="0">
                <a:solidFill>
                  <a:schemeClr val="bg2">
                    <a:lumMod val="50000"/>
                  </a:schemeClr>
                </a:solidFill>
              </a:rPr>
              <a:t>MĀKSLA – VĒSTURE</a:t>
            </a:r>
          </a:p>
          <a:p>
            <a:r>
              <a:rPr lang="lv-LV" sz="9300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sz="93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sz="11200" b="1" dirty="0">
                <a:solidFill>
                  <a:schemeClr val="accent1">
                    <a:lumMod val="75000"/>
                  </a:schemeClr>
                </a:solidFill>
              </a:rPr>
              <a:t>PILS ZĪMĒJUMS UN MAKETA IZVEIDE,  7., 8.KLASE</a:t>
            </a:r>
            <a:r>
              <a:rPr lang="lv-LV" sz="7500" b="1" dirty="0"/>
              <a:t/>
            </a:r>
            <a:br>
              <a:rPr lang="lv-LV" sz="7500" b="1" dirty="0"/>
            </a:br>
            <a:endParaRPr lang="lv-LV" sz="75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EB51E4-9CFB-46A6-B636-98FFB96F8D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13" y="2878513"/>
            <a:ext cx="3601142" cy="25936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5D3E432-8427-422B-8C04-992D33E8D63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5292" y="2645098"/>
            <a:ext cx="4047691" cy="28270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8F3999-137E-43BD-A364-025524D947A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4620" y="2878514"/>
            <a:ext cx="4118955" cy="259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8122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3FBAC781-97DB-43D4-9315-4B4D7E8B90E1}"/>
              </a:ext>
            </a:extLst>
          </p:cNvPr>
          <p:cNvSpPr txBox="1">
            <a:spLocks/>
          </p:cNvSpPr>
          <p:nvPr/>
        </p:nvSpPr>
        <p:spPr>
          <a:xfrm>
            <a:off x="289034" y="434339"/>
            <a:ext cx="11582400" cy="2328899"/>
          </a:xfrm>
          <a:prstGeom prst="rect">
            <a:avLst/>
          </a:prstGeom>
        </p:spPr>
        <p:txBody>
          <a:bodyPr>
            <a:normAutofit fontScale="3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1825AA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sz="8000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sz="80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sz="9600" dirty="0">
                <a:solidFill>
                  <a:schemeClr val="bg2">
                    <a:lumMod val="50000"/>
                  </a:schemeClr>
                </a:solidFill>
              </a:rPr>
              <a:t>MĀKSLA – ĢEOGRĀFIJA – KRIEVU VALODA</a:t>
            </a:r>
          </a:p>
          <a:p>
            <a:pPr>
              <a:lnSpc>
                <a:spcPct val="120000"/>
              </a:lnSpc>
            </a:pPr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sz="7500" dirty="0">
                <a:solidFill>
                  <a:schemeClr val="accent1">
                    <a:lumMod val="75000"/>
                  </a:schemeClr>
                </a:solidFill>
              </a:rPr>
              <a:t>“LATVIJAS KOMANDAS STARTS ZIEMAS OLIMPISKAJĀS SPĒLĒS 2006. – 2022.G.”., 8.KLASE</a:t>
            </a:r>
            <a:r>
              <a:rPr lang="lv-LV" sz="5300" dirty="0"/>
              <a:t/>
            </a:r>
            <a:br>
              <a:rPr lang="lv-LV" sz="5300" dirty="0"/>
            </a:br>
            <a:endParaRPr lang="lv-LV" sz="53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9C853D-A4E3-439C-A0BE-351DF519BD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3102" y="2321803"/>
            <a:ext cx="5712526" cy="428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29253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C3E9095-47E7-4969-B8C4-082311165AB9}"/>
              </a:ext>
            </a:extLst>
          </p:cNvPr>
          <p:cNvSpPr txBox="1"/>
          <p:nvPr/>
        </p:nvSpPr>
        <p:spPr>
          <a:xfrm>
            <a:off x="350781" y="165594"/>
            <a:ext cx="7784225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sz="3600" b="1" dirty="0">
                <a:solidFill>
                  <a:schemeClr val="bg2">
                    <a:lumMod val="50000"/>
                  </a:schemeClr>
                </a:solidFill>
              </a:rPr>
              <a:t>MĀKSLA – KRIEVU VALODA</a:t>
            </a:r>
            <a:r>
              <a:rPr lang="lv-LV" sz="2800" b="1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sz="2800" b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sz="2800" b="1" dirty="0"/>
              <a:t/>
            </a:r>
            <a:br>
              <a:rPr lang="lv-LV" sz="2800" b="1" dirty="0"/>
            </a:br>
            <a:r>
              <a:rPr lang="lv-LV" sz="2800" b="1" dirty="0">
                <a:solidFill>
                  <a:schemeClr val="accent1">
                    <a:lumMod val="75000"/>
                  </a:schemeClr>
                </a:solidFill>
              </a:rPr>
              <a:t>BUKVICA, 9.KLASE</a:t>
            </a:r>
            <a:endParaRPr lang="lv-LV" sz="28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111A54-4B60-4B7E-9914-59189871EE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2994" y="2116293"/>
            <a:ext cx="2949558" cy="38344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240B98-CAA4-4FDE-86D2-FEC29EDE2AE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42893" y="2116293"/>
            <a:ext cx="2522483" cy="38344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CB26A50-C97E-4CC2-A3DA-318DC72139B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22251" y="3161957"/>
            <a:ext cx="4671916" cy="2788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128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>
            <a:extLst>
              <a:ext uri="{FF2B5EF4-FFF2-40B4-BE49-F238E27FC236}">
                <a16:creationId xmlns:a16="http://schemas.microsoft.com/office/drawing/2014/main" id="{304F6D7A-2028-4BD0-8E83-C4AFB19979B0}"/>
              </a:ext>
            </a:extLst>
          </p:cNvPr>
          <p:cNvSpPr txBox="1">
            <a:spLocks/>
          </p:cNvSpPr>
          <p:nvPr/>
        </p:nvSpPr>
        <p:spPr>
          <a:xfrm>
            <a:off x="362607" y="434340"/>
            <a:ext cx="11067393" cy="276606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1825AA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lv-LV" sz="14400" dirty="0">
                <a:solidFill>
                  <a:schemeClr val="bg2">
                    <a:lumMod val="50000"/>
                  </a:schemeClr>
                </a:solidFill>
              </a:rPr>
              <a:t>MĀKSLA – DABASZINĪBAS – INFORMĀTIKA – </a:t>
            </a:r>
          </a:p>
          <a:p>
            <a:pPr>
              <a:lnSpc>
                <a:spcPct val="120000"/>
              </a:lnSpc>
            </a:pPr>
            <a:r>
              <a:rPr lang="lv-LV" sz="14400" dirty="0">
                <a:solidFill>
                  <a:schemeClr val="bg2">
                    <a:lumMod val="50000"/>
                  </a:schemeClr>
                </a:solidFill>
              </a:rPr>
              <a:t>LATVIEŠU VALODA</a:t>
            </a:r>
            <a:r>
              <a:rPr lang="lv-LV" sz="6900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sz="6900" dirty="0">
                <a:solidFill>
                  <a:schemeClr val="bg2">
                    <a:lumMod val="50000"/>
                  </a:schemeClr>
                </a:solidFill>
              </a:rPr>
            </a:br>
            <a:endParaRPr lang="lv-LV" sz="69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lv-LV" sz="6900" dirty="0"/>
              <a:t/>
            </a:r>
            <a:br>
              <a:rPr lang="lv-LV" sz="6900" dirty="0"/>
            </a:br>
            <a:r>
              <a:rPr lang="lv-LV" sz="11200" b="1" dirty="0">
                <a:solidFill>
                  <a:schemeClr val="accent1">
                    <a:lumMod val="75000"/>
                  </a:schemeClr>
                </a:solidFill>
              </a:rPr>
              <a:t>MINI ZPD, 5., 6.KLASE</a:t>
            </a:r>
            <a:r>
              <a:rPr lang="lv-LV" sz="6900" b="1" dirty="0"/>
              <a:t/>
            </a:r>
            <a:br>
              <a:rPr lang="lv-LV" sz="6900" b="1" dirty="0"/>
            </a:br>
            <a:endParaRPr lang="lv-LV" sz="6900" dirty="0"/>
          </a:p>
        </p:txBody>
      </p:sp>
      <p:pic>
        <p:nvPicPr>
          <p:cNvPr id="1026" name="Picture 2" descr="Piens un augļi skolai - Piens un augļi - mani draugi!">
            <a:extLst>
              <a:ext uri="{FF2B5EF4-FFF2-40B4-BE49-F238E27FC236}">
                <a16:creationId xmlns:a16="http://schemas.microsoft.com/office/drawing/2014/main" id="{EB7FECC0-45D3-45F1-8603-AF4CE88337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41269" y="434340"/>
            <a:ext cx="977461" cy="977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77399DA-450C-42E9-84A9-D0E0F9E7D1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09481" y="1589103"/>
            <a:ext cx="6635373" cy="3222594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A1B1ACB9-D0A0-4B69-8961-927B71C383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62607" y="2483403"/>
            <a:ext cx="2837878" cy="205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4002EED5-E66F-4BBE-AA3C-1C6DF234B5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71604" y="4443636"/>
            <a:ext cx="2837877" cy="2220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5893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>
            <a:extLst>
              <a:ext uri="{FF2B5EF4-FFF2-40B4-BE49-F238E27FC236}">
                <a16:creationId xmlns:a16="http://schemas.microsoft.com/office/drawing/2014/main" id="{4FAC5D26-092A-4063-9A82-833E93CB2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034" y="481638"/>
            <a:ext cx="10972799" cy="1296563"/>
          </a:xfrm>
        </p:spPr>
        <p:txBody>
          <a:bodyPr>
            <a:normAutofit fontScale="90000"/>
          </a:bodyPr>
          <a:lstStyle/>
          <a:p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sz="4000" dirty="0">
                <a:solidFill>
                  <a:schemeClr val="bg2">
                    <a:lumMod val="50000"/>
                  </a:schemeClr>
                </a:solidFill>
              </a:rPr>
              <a:t>MĀKSLA – INFORMĀTIKA</a:t>
            </a:r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dirty="0"/>
              <a:t/>
            </a:r>
            <a:br>
              <a:rPr lang="lv-LV" dirty="0"/>
            </a:br>
            <a:r>
              <a:rPr lang="lv-LV" sz="3100" b="1" dirty="0">
                <a:solidFill>
                  <a:schemeClr val="accent1">
                    <a:lumMod val="75000"/>
                  </a:schemeClr>
                </a:solidFill>
              </a:rPr>
              <a:t>ZIEMAS ZĪMĒJUMS PAINT PROGRAMMĀ, 5.KLASE</a:t>
            </a:r>
            <a:r>
              <a:rPr lang="lv-LV" b="1" dirty="0"/>
              <a:t/>
            </a:r>
            <a:br>
              <a:rPr lang="lv-LV" b="1" dirty="0"/>
            </a:br>
            <a:endParaRPr lang="lv-LV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9772D43-654E-463C-864A-9E0179B5A7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2359" y="3429000"/>
            <a:ext cx="5171090" cy="2214507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33836D3-6DA2-46EB-AE74-7C43BB5014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144" y="2830421"/>
            <a:ext cx="3207604" cy="281308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AC1E12-7178-4D07-97E6-C7DA5DCA6ED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21061" y="3226358"/>
            <a:ext cx="3123795" cy="2417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5190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F32EE1FF-DCDD-42B6-BE37-089190512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751" y="434340"/>
            <a:ext cx="10972799" cy="1296563"/>
          </a:xfrm>
        </p:spPr>
        <p:txBody>
          <a:bodyPr>
            <a:normAutofit fontScale="90000"/>
          </a:bodyPr>
          <a:lstStyle/>
          <a:p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sz="4000" dirty="0">
                <a:solidFill>
                  <a:schemeClr val="bg2">
                    <a:lumMod val="50000"/>
                  </a:schemeClr>
                </a:solidFill>
              </a:rPr>
              <a:t>MĀKSLA – SPORTS</a:t>
            </a:r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dirty="0"/>
              <a:t/>
            </a:r>
            <a:br>
              <a:rPr lang="lv-LV" dirty="0"/>
            </a:br>
            <a:r>
              <a:rPr lang="lv-LV" sz="3100" b="1" dirty="0">
                <a:solidFill>
                  <a:schemeClr val="accent1">
                    <a:lumMod val="75000"/>
                  </a:schemeClr>
                </a:solidFill>
              </a:rPr>
              <a:t>ESI RADOŠS SPORTOJOT, 12.KLASE</a:t>
            </a:r>
            <a:r>
              <a:rPr lang="lv-LV" b="1" dirty="0"/>
              <a:t/>
            </a:r>
            <a:br>
              <a:rPr lang="lv-LV" b="1" dirty="0"/>
            </a:br>
            <a:endParaRPr lang="lv-LV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B3F0E0-C34C-4550-AD46-A5999826BC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248" y="2061506"/>
            <a:ext cx="3410581" cy="246319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D42937-4457-4E21-BB5F-C3C8921B33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1713" y="2061504"/>
            <a:ext cx="3190066" cy="44982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13FA853-9E72-4C9E-8FBB-D4DA5C9D81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8042435" y="1404281"/>
            <a:ext cx="3048000" cy="4362450"/>
          </a:xfrm>
          <a:prstGeom prst="rect">
            <a:avLst/>
          </a:prstGeom>
        </p:spPr>
      </p:pic>
      <p:pic>
        <p:nvPicPr>
          <p:cNvPr id="3074" name="Picture 2" descr="LOK apstiprina 2020.gada Ieņēmumu – izdevumu tāmi 8,01 miljona eiro apmērā  | Sportazinas.com">
            <a:extLst>
              <a:ext uri="{FF2B5EF4-FFF2-40B4-BE49-F238E27FC236}">
                <a16:creationId xmlns:a16="http://schemas.microsoft.com/office/drawing/2014/main" id="{08B2637E-DBAE-48CC-9956-CE9BCAC55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25252" y="298559"/>
            <a:ext cx="1762125" cy="105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07483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1F57B9D4-2603-4CA8-9780-7DB473B1D4E9}"/>
              </a:ext>
            </a:extLst>
          </p:cNvPr>
          <p:cNvSpPr txBox="1">
            <a:spLocks/>
          </p:cNvSpPr>
          <p:nvPr/>
        </p:nvSpPr>
        <p:spPr>
          <a:xfrm>
            <a:off x="210207" y="150561"/>
            <a:ext cx="11345918" cy="1898957"/>
          </a:xfrm>
          <a:prstGeom prst="rect">
            <a:avLst/>
          </a:prstGeom>
        </p:spPr>
        <p:txBody>
          <a:bodyPr>
            <a:normAutofit fontScale="4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1825AA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v-LV" sz="6900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sz="69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sz="6900" dirty="0">
                <a:solidFill>
                  <a:schemeClr val="bg2">
                    <a:lumMod val="50000"/>
                  </a:schemeClr>
                </a:solidFill>
              </a:rPr>
              <a:t>MĀKSLA – SPORTS</a:t>
            </a:r>
            <a:r>
              <a:rPr lang="lv-LV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lv-LV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lv-LV" sz="7500" dirty="0"/>
              <a:t/>
            </a:r>
            <a:br>
              <a:rPr lang="lv-LV" sz="7500" dirty="0"/>
            </a:br>
            <a:r>
              <a:rPr lang="lv-LV" sz="7500" dirty="0">
                <a:solidFill>
                  <a:schemeClr val="accent1">
                    <a:lumMod val="75000"/>
                  </a:schemeClr>
                </a:solidFill>
              </a:rPr>
              <a:t>KOKI SNIEGĀ</a:t>
            </a:r>
            <a:r>
              <a:rPr lang="lv-LV" sz="7500" b="1" dirty="0">
                <a:solidFill>
                  <a:schemeClr val="accent1">
                    <a:lumMod val="75000"/>
                  </a:schemeClr>
                </a:solidFill>
              </a:rPr>
              <a:t>, 6.,10.KLASE</a:t>
            </a:r>
            <a:r>
              <a:rPr lang="lv-LV" b="1" dirty="0"/>
              <a:t/>
            </a:r>
            <a:br>
              <a:rPr lang="lv-LV" b="1" dirty="0"/>
            </a:br>
            <a:endParaRPr lang="lv-LV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B8F3E9-879B-4BEA-A894-D0240F6B3C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1570" y="1844250"/>
            <a:ext cx="3026979" cy="403597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3D6B6F0-AC50-4272-9C20-1FBE5ACC337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2545" y="1851615"/>
            <a:ext cx="3012859" cy="402052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F22C370-1850-4CA4-8366-0CCD4926528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9400" y="1844250"/>
            <a:ext cx="3012859" cy="4027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2632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92AE7-8770-4822-ACA2-F2A834A87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721990"/>
            <a:ext cx="10972801" cy="1129669"/>
          </a:xfrm>
        </p:spPr>
        <p:txBody>
          <a:bodyPr>
            <a:normAutofit fontScale="90000"/>
          </a:bodyPr>
          <a:lstStyle/>
          <a:p>
            <a:r>
              <a:rPr lang="lv-LV" dirty="0"/>
              <a:t>Paldies par sadarbību Ārijai un Ārijai, Annai, Mārītei, Ritai, Allai, Ilzei un Ilzei, Žannai, Martai, </a:t>
            </a:r>
            <a:br>
              <a:rPr lang="lv-LV" dirty="0"/>
            </a:br>
            <a:r>
              <a:rPr lang="lv-LV" dirty="0"/>
              <a:t>Anitai un Anitai, Ingūnai, Guntim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F78C63-54AE-4C7B-B938-C46C4ABC0B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32643" r="2071"/>
          <a:stretch/>
        </p:blipFill>
        <p:spPr>
          <a:xfrm rot="5400000">
            <a:off x="3826407" y="1680107"/>
            <a:ext cx="4356866" cy="5008320"/>
          </a:xfrm>
          <a:prstGeom prst="rect">
            <a:avLst/>
          </a:prstGeom>
          <a:effectLst>
            <a:outerShdw blurRad="203200" dist="50800" dir="5400000" algn="ctr" rotWithShape="0">
              <a:srgbClr val="000000">
                <a:alpha val="43137"/>
              </a:srgbClr>
            </a:outerShdw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2030566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1FD0C70-4948-4A39-8D8A-D2FF5CD088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lv-LV" dirty="0"/>
              <a:t>Ruta Vjakse</a:t>
            </a:r>
          </a:p>
          <a:p>
            <a:r>
              <a:rPr lang="lv-LV" dirty="0">
                <a:hlinkClick r:id="rId2"/>
              </a:rPr>
              <a:t>rutavjakse@inbox.lv</a:t>
            </a:r>
            <a:r>
              <a:rPr lang="lv-LV" dirty="0"/>
              <a:t>, 27457392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1327BF-D0F7-48FC-9201-F2EC3222B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4438" y="2985133"/>
            <a:ext cx="9763123" cy="887734"/>
          </a:xfrm>
        </p:spPr>
        <p:txBody>
          <a:bodyPr/>
          <a:lstStyle/>
          <a:p>
            <a:r>
              <a:rPr lang="lv-LV" dirty="0"/>
              <a:t>Paldies. </a:t>
            </a:r>
          </a:p>
        </p:txBody>
      </p:sp>
    </p:spTree>
    <p:extLst>
      <p:ext uri="{BB962C8B-B14F-4D97-AF65-F5344CB8AC3E}">
        <p14:creationId xmlns:p14="http://schemas.microsoft.com/office/powerpoint/2010/main" val="419398152"/>
      </p:ext>
    </p:extLst>
  </p:cSld>
  <p:clrMapOvr>
    <a:masterClrMapping/>
  </p:clrMapOvr>
</p:sld>
</file>

<file path=ppt/theme/theme1.xml><?xml version="1.0" encoding="utf-8"?>
<a:theme xmlns:a="http://schemas.openxmlformats.org/drawingml/2006/main" name="skola_2030_theme">
  <a:themeElements>
    <a:clrScheme name="Skola 2030">
      <a:dk1>
        <a:srgbClr val="1825AA"/>
      </a:dk1>
      <a:lt1>
        <a:srgbClr val="FFF1F0"/>
      </a:lt1>
      <a:dk2>
        <a:srgbClr val="101010"/>
      </a:dk2>
      <a:lt2>
        <a:srgbClr val="D4ECDC"/>
      </a:lt2>
      <a:accent1>
        <a:srgbClr val="EFB5A5"/>
      </a:accent1>
      <a:accent2>
        <a:srgbClr val="6BA7ED"/>
      </a:accent2>
      <a:accent3>
        <a:srgbClr val="E28EB4"/>
      </a:accent3>
      <a:accent4>
        <a:srgbClr val="AFDFBF"/>
      </a:accent4>
      <a:accent5>
        <a:srgbClr val="8652D8"/>
      </a:accent5>
      <a:accent6>
        <a:srgbClr val="7030A0"/>
      </a:accent6>
      <a:hlink>
        <a:srgbClr val="1825AA"/>
      </a:hlink>
      <a:folHlink>
        <a:srgbClr val="1825AA"/>
      </a:folHlink>
    </a:clrScheme>
    <a:fontScheme name="Skola 2030">
      <a:majorFont>
        <a:latin typeface="Arial Bol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ola_2030_theme" id="{A25CEBEC-9356-417B-A70B-AC9E6950F548}" vid="{D2E8034D-1477-4737-9A56-E2AAF5E7C56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ompeten_x010d_u_x0020_pieeja_x0020_m_x0101_c_x012b_bu_x0020_satur_x0101_ xmlns="75b62106-96aa-4e30-878e-855e48e4d9f9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7E88174C1AD6648A7014A85443960BE" ma:contentTypeVersion="14" ma:contentTypeDescription="Create a new document." ma:contentTypeScope="" ma:versionID="059ea57d257dae2d91f61a795d2c6077">
  <xsd:schema xmlns:xsd="http://www.w3.org/2001/XMLSchema" xmlns:xs="http://www.w3.org/2001/XMLSchema" xmlns:p="http://schemas.microsoft.com/office/2006/metadata/properties" xmlns:ns2="ed0a849b-e56a-423c-afa6-14f64f37c01d" xmlns:ns3="75b62106-96aa-4e30-878e-855e48e4d9f9" targetNamespace="http://schemas.microsoft.com/office/2006/metadata/properties" ma:root="true" ma:fieldsID="ac692a3e3e05f6c4661f0c6fdaf0f075" ns2:_="" ns3:_="">
    <xsd:import namespace="ed0a849b-e56a-423c-afa6-14f64f37c01d"/>
    <xsd:import namespace="75b62106-96aa-4e30-878e-855e48e4d9f9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kompeten_x010d_u_x0020_pieeja_x0020_m_x0101_c_x012b_bu_x0020_satur_x0101_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0a849b-e56a-423c-afa6-14f64f37c01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b62106-96aa-4e30-878e-855e48e4d9f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kompeten_x010d_u_x0020_pieeja_x0020_m_x0101_c_x012b_bu_x0020_satur_x0101_" ma:index="12" nillable="true" ma:displayName="kompetenču pieeja mācību saturā" ma:internalName="kompeten_x010d_u_x0020_pieeja_x0020_m_x0101_c_x012b_bu_x0020_satur_x0101_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33DA19A-F844-4725-A1F2-3BD86A72261D}">
  <ds:schemaRefs>
    <ds:schemaRef ds:uri="ed0a849b-e56a-423c-afa6-14f64f37c01d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75b62106-96aa-4e30-878e-855e48e4d9f9"/>
  </ds:schemaRefs>
</ds:datastoreItem>
</file>

<file path=customXml/itemProps2.xml><?xml version="1.0" encoding="utf-8"?>
<ds:datastoreItem xmlns:ds="http://schemas.openxmlformats.org/officeDocument/2006/customXml" ds:itemID="{8F7BB73C-3C5C-4C14-88B5-A263E9A8284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EB1E06A-E7EE-4EA6-9943-69913BB62F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d0a849b-e56a-423c-afa6-14f64f37c01d"/>
    <ds:schemaRef ds:uri="75b62106-96aa-4e30-878e-855e48e4d9f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skola_2030_theme</Template>
  <TotalTime>628</TotalTime>
  <Words>533</Words>
  <Application>Microsoft Office PowerPoint</Application>
  <PresentationFormat>Widescreen</PresentationFormat>
  <Paragraphs>49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Arial</vt:lpstr>
      <vt:lpstr>Arial Bold</vt:lpstr>
      <vt:lpstr>Calibri</vt:lpstr>
      <vt:lpstr>roboto</vt:lpstr>
      <vt:lpstr>Symbol</vt:lpstr>
      <vt:lpstr>Times New Roman</vt:lpstr>
      <vt:lpstr>Wingdings</vt:lpstr>
      <vt:lpstr>skola_2030_theme</vt:lpstr>
      <vt:lpstr>Praktiski.Lietpratībai.Latgale 2022.gada 5.aprīlī, Rēzeknē</vt:lpstr>
      <vt:lpstr>Sadarbība kā izziņas avots</vt:lpstr>
      <vt:lpstr>Vizuālā māksla un citi mācību priekšmeti</vt:lpstr>
      <vt:lpstr> MĀKSLA – ANGĻU VALODA  IZKĀRTNE – LOGO RESTORĀNAM, KAFEJNĪCAI, 6.KLASE </vt:lpstr>
      <vt:lpstr> MĀKSLA – MATEMĀTIKA – DIZAINS UN TEHNOLOĢIJAS  PIENA PAKAS DIZAINS, 7.KLASE </vt:lpstr>
      <vt:lpstr>PowerPoint Presentation</vt:lpstr>
      <vt:lpstr> MĀKSLA – LITERATŪRA  DIVU GADSKĀRTU TAUTASDZIESMU ILUSTRĀCIJA, 7.KLASE </vt:lpstr>
      <vt:lpstr> MĀKSLA – MŪZIKA  MĀKSLINIECISKĀS IZTEIKSMES LĪDZEKĻI EKSPRESIONISMĀ, 7.KL. </vt:lpstr>
      <vt:lpstr>PowerPoint Presentation</vt:lpstr>
      <vt:lpstr> MĀKSLA – MŪZIKA – DABASZINĪBAS  PLAKĀTS UN PAŠGATAVOTS MŪZIKAS INSTRUMENTS, 5.KLASE </vt:lpstr>
      <vt:lpstr>PowerPoint Presentation</vt:lpstr>
      <vt:lpstr> MĀKSLA – BIOLOĢIJA  AUGA VAI DZĪVNIEKA ŠŪNAS 3D MODELIS, 7.KLASE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MĀKSLA – INFORMĀTIKA  ZIEMAS ZĪMĒJUMS PAINT PROGRAMMĀ, 5.KLASE </vt:lpstr>
      <vt:lpstr> MĀKSLA – SPORTS  ESI RADOŠS SPORTOJOT, 12.KLASE </vt:lpstr>
      <vt:lpstr>PowerPoint Presentation</vt:lpstr>
      <vt:lpstr>Paldies par sadarbību Ārijai un Ārijai, Annai, Mārītei, Ritai, Allai, Ilzei un Ilzei, Žannai, Martai,  Anitai un Anitai, Ingūnai, Guntim</vt:lpstr>
      <vt:lpstr>Paldies.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Kārlis Luste</dc:creator>
  <cp:lastModifiedBy>ADM</cp:lastModifiedBy>
  <cp:revision>14</cp:revision>
  <dcterms:created xsi:type="dcterms:W3CDTF">2022-03-25T08:42:08Z</dcterms:created>
  <dcterms:modified xsi:type="dcterms:W3CDTF">2022-11-04T07:07:43Z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0x01010067E88174C1AD6648A7014A85443960BE</vt:lpwstr>
  </property>
</Properties>
</file>