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7CA5018-4D83-4D09-B314-E968053750FF}" type="slidenum">
              <a:rPr lang="lv-LV" smtClean="0"/>
              <a:t>‹#›</a:t>
            </a:fld>
            <a:endParaRPr lang="lv-LV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EA52C9-756E-4D2D-9A1C-43ED4361CCC4}" type="datetimeFigureOut">
              <a:rPr lang="lv-LV" smtClean="0"/>
              <a:t>03.10.2022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tauja.izm.gov.lv/20?lang=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pale.ec.europa.eu/lv/ec-world-countries/latv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pale.ec.europa.eu/lv/resource-centre/content/ieteikumi-pedagogiem-lai-mazinatu-bernu-uzvedibas-traucejumus-bernudarza-u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7235981" cy="3312368"/>
          </a:xfrm>
        </p:spPr>
        <p:txBody>
          <a:bodyPr/>
          <a:lstStyle/>
          <a:p>
            <a:pPr algn="ctr"/>
            <a:r>
              <a:rPr lang="lv-LV" sz="5400" b="1" dirty="0" smtClean="0"/>
              <a:t>Eiropas pieaugušo izglītības platformas EPALE iespējas</a:t>
            </a:r>
            <a:endParaRPr lang="lv-LV" sz="54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845767" cy="94956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dirty="0"/>
              <a:t>Ilze </a:t>
            </a:r>
            <a:r>
              <a:rPr lang="lv-LV" dirty="0" err="1"/>
              <a:t>Onzule</a:t>
            </a:r>
            <a:r>
              <a:rPr lang="lv-LV" dirty="0"/>
              <a:t>, EPALE Latvija reģionālā koordinatore Latgalē, Daugavpils pilsētas izglītības pārvaldes Izglītības atbalsta nodaļas izglītības metodiķe pieaugušo izglītībā</a:t>
            </a:r>
          </a:p>
        </p:txBody>
      </p:sp>
    </p:spTree>
    <p:extLst>
      <p:ext uri="{BB962C8B-B14F-4D97-AF65-F5344CB8AC3E}">
        <p14:creationId xmlns:p14="http://schemas.microsoft.com/office/powerpoint/2010/main" val="14107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</a:t>
            </a:r>
            <a:r>
              <a:rPr lang="lv-LV" dirty="0" smtClean="0"/>
              <a:t>dejas</a:t>
            </a:r>
            <a:endParaRPr lang="lv-LV" dirty="0"/>
          </a:p>
        </p:txBody>
      </p:sp>
      <p:pic>
        <p:nvPicPr>
          <p:cNvPr id="7170" name="Picture 2" descr="C:\Users\LINARDS\Downloads\df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4088577" cy="52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87624" y="836712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Aicinām pieteikties EPALE akadēmijas semināram “Mācīšanās kopienu pilnveides iespējas formālajā, neformālajā </a:t>
            </a:r>
            <a:r>
              <a:rPr lang="lv-LV" dirty="0" smtClean="0"/>
              <a:t>un </a:t>
            </a:r>
            <a:r>
              <a:rPr lang="lv-LV" dirty="0" err="1"/>
              <a:t>ikdienējā</a:t>
            </a:r>
            <a:r>
              <a:rPr lang="lv-LV" dirty="0"/>
              <a:t> izglītībā</a:t>
            </a:r>
            <a:r>
              <a:rPr lang="lv-LV" dirty="0" smtClean="0"/>
              <a:t>”</a:t>
            </a:r>
          </a:p>
          <a:p>
            <a:pPr marL="0" indent="0">
              <a:buNone/>
            </a:pPr>
            <a:r>
              <a:rPr lang="lv-LV" dirty="0" smtClean="0"/>
              <a:t>Lektore: Ilze </a:t>
            </a:r>
            <a:r>
              <a:rPr lang="lv-LV" dirty="0" err="1" smtClean="0"/>
              <a:t>Ivanova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Tiešsaistes seminārs norisināsies 18. oktobrī no plkst. 14.00 līdz 17.00 </a:t>
            </a:r>
            <a:r>
              <a:rPr lang="lv-LV" dirty="0" err="1"/>
              <a:t>Zoom</a:t>
            </a:r>
            <a:r>
              <a:rPr lang="lv-LV" dirty="0"/>
              <a:t> platformā. 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aptauja.izm.gov.lv/20?lang=lv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0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dirty="0" smtClean="0"/>
              <a:t>Nereģistrēts lietotājs</a:t>
            </a:r>
            <a:endParaRPr lang="lv-LV" sz="5400" dirty="0"/>
          </a:p>
        </p:txBody>
      </p:sp>
      <p:pic>
        <p:nvPicPr>
          <p:cNvPr id="8194" name="Picture 2" descr="C:\Users\LINARDS\Downloads\Bez nosaukumsdgd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697600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899592" y="188640"/>
            <a:ext cx="8064896" cy="6552728"/>
          </a:xfrm>
        </p:spPr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Fotografēšana. </a:t>
            </a:r>
          </a:p>
          <a:p>
            <a:pPr marL="0" indent="0">
              <a:buNone/>
            </a:pPr>
            <a:r>
              <a:rPr lang="lv-LV" dirty="0" smtClean="0"/>
              <a:t>Programmu licencēšana pašvaldībā. </a:t>
            </a:r>
          </a:p>
          <a:p>
            <a:pPr marL="0" indent="0">
              <a:buNone/>
            </a:pPr>
            <a:r>
              <a:rPr lang="lv-LV" dirty="0" smtClean="0"/>
              <a:t>Mazie projekti. NVO «</a:t>
            </a:r>
            <a:r>
              <a:rPr lang="lv-LV" dirty="0" err="1" smtClean="0"/>
              <a:t>Stāstnīca</a:t>
            </a:r>
            <a:r>
              <a:rPr lang="lv-LV" dirty="0" smtClean="0"/>
              <a:t>». </a:t>
            </a:r>
          </a:p>
          <a:p>
            <a:pPr marL="0" indent="0">
              <a:buNone/>
            </a:pPr>
            <a:r>
              <a:rPr lang="lv-LV" dirty="0" smtClean="0"/>
              <a:t>Teātris.</a:t>
            </a:r>
          </a:p>
          <a:p>
            <a:pPr marL="0" indent="0">
              <a:buNone/>
            </a:pPr>
            <a:r>
              <a:rPr lang="lv-LV" dirty="0" smtClean="0"/>
              <a:t>Ceļošana.</a:t>
            </a:r>
          </a:p>
          <a:p>
            <a:pPr marL="0" indent="0">
              <a:buNone/>
            </a:pPr>
            <a:r>
              <a:rPr lang="lv-LV" dirty="0" smtClean="0"/>
              <a:t>Organizēšana.</a:t>
            </a:r>
          </a:p>
          <a:p>
            <a:pPr marL="0" indent="0">
              <a:buNone/>
            </a:pPr>
            <a:r>
              <a:rPr lang="lv-LV" dirty="0" smtClean="0"/>
              <a:t>Pieaugušo izglītība.</a:t>
            </a:r>
          </a:p>
          <a:p>
            <a:pPr marL="0" indent="0">
              <a:buNone/>
            </a:pPr>
            <a:r>
              <a:rPr lang="lv-LV" dirty="0" smtClean="0"/>
              <a:t>SAM 8.4.1.</a:t>
            </a:r>
          </a:p>
          <a:p>
            <a:pPr marL="0" indent="0">
              <a:buNone/>
            </a:pPr>
            <a:r>
              <a:rPr lang="lv-LV" dirty="0" smtClean="0"/>
              <a:t>Ukraiņi</a:t>
            </a:r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3876675"/>
            <a:ext cx="43037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673280" cy="1143000"/>
          </a:xfrm>
        </p:spPr>
        <p:txBody>
          <a:bodyPr/>
          <a:lstStyle/>
          <a:p>
            <a:r>
              <a:rPr lang="lv-LV" sz="3600" dirty="0" smtClean="0"/>
              <a:t>Ticiet, ka jūs varat vairāk,</a:t>
            </a:r>
            <a:r>
              <a:rPr lang="lv-LV" sz="3600" dirty="0"/>
              <a:t> </a:t>
            </a:r>
            <a:r>
              <a:rPr lang="lv-LV" sz="3600" dirty="0" smtClean="0"/>
              <a:t>nekā domājat!                                 Ilze</a:t>
            </a:r>
            <a:endParaRPr lang="lv-LV" sz="3600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24"/>
            <a:ext cx="7633111" cy="5041168"/>
          </a:xfrm>
        </p:spPr>
      </p:pic>
    </p:spTree>
    <p:extLst>
      <p:ext uri="{BB962C8B-B14F-4D97-AF65-F5344CB8AC3E}">
        <p14:creationId xmlns:p14="http://schemas.microsoft.com/office/powerpoint/2010/main" val="40595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239000" cy="1143000"/>
          </a:xfrm>
        </p:spPr>
        <p:txBody>
          <a:bodyPr/>
          <a:lstStyle/>
          <a:p>
            <a:r>
              <a:rPr lang="lv-LV" sz="2400" dirty="0"/>
              <a:t/>
            </a:r>
            <a:br>
              <a:rPr lang="lv-LV" sz="2400" dirty="0"/>
            </a:b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43608" y="188640"/>
            <a:ext cx="7776864" cy="5328592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- </a:t>
            </a:r>
            <a:r>
              <a:rPr lang="lv-LV" dirty="0"/>
              <a:t>Kas ir EPALE?</a:t>
            </a:r>
          </a:p>
          <a:p>
            <a:pPr>
              <a:buFontTx/>
              <a:buChar char="-"/>
            </a:pPr>
            <a:r>
              <a:rPr lang="lv-LV" dirty="0" smtClean="0"/>
              <a:t>EPALE un  </a:t>
            </a:r>
            <a:r>
              <a:rPr lang="lv-LV" dirty="0" err="1"/>
              <a:t>Erasmus</a:t>
            </a:r>
            <a:r>
              <a:rPr lang="lv-LV" dirty="0"/>
              <a:t> + </a:t>
            </a:r>
            <a:endParaRPr lang="lv-LV" dirty="0" smtClean="0"/>
          </a:p>
          <a:p>
            <a:pPr marL="0" indent="0">
              <a:buNone/>
            </a:pPr>
            <a:r>
              <a:rPr lang="lv-LV" i="1" dirty="0" smtClean="0"/>
              <a:t>/projektu rakstītājiem </a:t>
            </a:r>
            <a:r>
              <a:rPr lang="lv-LV" i="1" dirty="0"/>
              <a:t>un citiem projektu </a:t>
            </a:r>
            <a:r>
              <a:rPr lang="lv-LV" i="1" dirty="0" smtClean="0"/>
              <a:t>realizētājiem/</a:t>
            </a:r>
            <a:endParaRPr lang="lv-LV" i="1" dirty="0"/>
          </a:p>
          <a:p>
            <a:pPr marL="0" indent="0">
              <a:buNone/>
            </a:pPr>
            <a:r>
              <a:rPr lang="lv-LV" dirty="0"/>
              <a:t>- Kādu informāciju bez maksas var atrast EPALE? </a:t>
            </a:r>
          </a:p>
          <a:p>
            <a:pPr marL="0" indent="0">
              <a:buNone/>
            </a:pPr>
            <a:r>
              <a:rPr lang="lv-LV" dirty="0"/>
              <a:t>- Kā atrast sadarbības partnerus EPALE?</a:t>
            </a:r>
          </a:p>
          <a:p>
            <a:pPr marL="0" indent="0">
              <a:buNone/>
            </a:pPr>
            <a:r>
              <a:rPr lang="lv-LV" dirty="0" smtClean="0"/>
              <a:t>- Kā </a:t>
            </a:r>
            <a:r>
              <a:rPr lang="lv-LV" dirty="0"/>
              <a:t>var uzlabot savas angļu valodas zināšanas</a:t>
            </a:r>
            <a:r>
              <a:rPr lang="lv-LV" dirty="0" smtClean="0"/>
              <a:t>?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epale.ec.europa.eu/lv/ec-world-countries/latvia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88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988038" y="620688"/>
            <a:ext cx="7488832" cy="1224136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Vieta, kur tiekas pieaugušo izglītības profesionāļi</a:t>
            </a:r>
          </a:p>
          <a:p>
            <a:pPr marL="0" indent="0">
              <a:buNone/>
            </a:pPr>
            <a:r>
              <a:rPr lang="lv-LV" dirty="0" smtClean="0"/>
              <a:t>37 Nacionālie atbalsta centri. </a:t>
            </a:r>
            <a:endParaRPr lang="lv-LV" dirty="0"/>
          </a:p>
        </p:txBody>
      </p:sp>
      <p:pic>
        <p:nvPicPr>
          <p:cNvPr id="1027" name="Picture 3" descr="C:\Users\LINARDS\Downloads\kar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878417" cy="43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5157192"/>
            <a:ext cx="6550496" cy="955576"/>
          </a:xfrm>
        </p:spPr>
        <p:txBody>
          <a:bodyPr/>
          <a:lstStyle/>
          <a:p>
            <a:r>
              <a:rPr lang="lv-LV" dirty="0" err="1" smtClean="0"/>
              <a:t>Erasmus</a:t>
            </a:r>
            <a:r>
              <a:rPr lang="lv-LV" dirty="0" smtClean="0"/>
              <a:t> +</a:t>
            </a:r>
            <a:endParaRPr lang="lv-LV" dirty="0"/>
          </a:p>
        </p:txBody>
      </p:sp>
      <p:pic>
        <p:nvPicPr>
          <p:cNvPr id="3074" name="Picture 2" descr="C:\Users\LINARDS\Downloads\29351523_10213413186696657_673668084811648430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955668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Partneri</a:t>
            </a:r>
            <a:endParaRPr lang="lv-LV" dirty="0"/>
          </a:p>
        </p:txBody>
      </p:sp>
      <p:pic>
        <p:nvPicPr>
          <p:cNvPr id="4098" name="Picture 2" descr="C:\Users\LINARDS\Downloads\xdgv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47837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Projektu logo</a:t>
            </a:r>
            <a:endParaRPr lang="lv-LV" dirty="0"/>
          </a:p>
        </p:txBody>
      </p:sp>
      <p:pic>
        <p:nvPicPr>
          <p:cNvPr id="5122" name="Picture 2" descr="C:\Users\LINARDS\Downloads\sdfg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76" y="838200"/>
            <a:ext cx="61350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LPIA</a:t>
            </a:r>
            <a:endParaRPr lang="lv-LV" dirty="0"/>
          </a:p>
        </p:txBody>
      </p:sp>
      <p:pic>
        <p:nvPicPr>
          <p:cNvPr id="6146" name="Picture 2" descr="C:\Users\LINARDS\Downloads\ghg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5978866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Bezmaksas </a:t>
            </a:r>
            <a:r>
              <a:rPr lang="lv-LV" dirty="0" err="1" smtClean="0"/>
              <a:t>info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Izglītojoša video animāciju sērija bērniem un vecākiem par emocijām labākām attiecībām ar skolas biedriem pieejama </a:t>
            </a:r>
            <a:r>
              <a:rPr lang="lv-LV" u="sng" dirty="0"/>
              <a:t>šeit</a:t>
            </a:r>
            <a:r>
              <a:rPr lang="lv-LV" dirty="0"/>
              <a:t>, ar vecākiem </a:t>
            </a:r>
            <a:r>
              <a:rPr lang="lv-LV" u="sng" dirty="0"/>
              <a:t>šeit</a:t>
            </a:r>
            <a:r>
              <a:rPr lang="lv-LV" dirty="0"/>
              <a:t> un </a:t>
            </a:r>
            <a:r>
              <a:rPr lang="lv-LV" dirty="0" smtClean="0"/>
              <a:t>citiem </a:t>
            </a:r>
            <a:r>
              <a:rPr lang="lv-LV" dirty="0"/>
              <a:t>pieaugušajiem </a:t>
            </a:r>
            <a:r>
              <a:rPr lang="lv-LV" u="sng" dirty="0"/>
              <a:t>šeit</a:t>
            </a:r>
            <a:r>
              <a:rPr lang="lv-LV" dirty="0"/>
              <a:t>. 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epale.ec.europa.eu/lv/resource-centre/content/ieteikumi-pedagogiem-lai-mazinatu-bernu-uzvedibas-traucejumus-bernudarza-un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923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dirty="0" smtClean="0"/>
              <a:t>Bezmaksas semināri</a:t>
            </a:r>
            <a:endParaRPr lang="lv-LV" sz="5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Radošuma un inovāciju spēks var cilvēkus vienot un vairot skaisto. Mēs pētīsim radošuma spēku un iekļaujošu kultūras praksi Eiropā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r>
              <a:rPr lang="lv-LV" dirty="0" smtClean="0"/>
              <a:t>20.10.2022.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07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tums">
  <a:themeElements>
    <a:clrScheme name="Administratīvs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lasisks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iltum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Termisks</Template>
  <TotalTime>107</TotalTime>
  <Words>223</Words>
  <Application>Microsoft Office PowerPoint</Application>
  <PresentationFormat>Slaidrāde ekrānā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siltums</vt:lpstr>
      <vt:lpstr>Eiropas pieaugušo izglītības platformas EPALE iespējas</vt:lpstr>
      <vt:lpstr> </vt:lpstr>
      <vt:lpstr>PowerPoint prezentācija</vt:lpstr>
      <vt:lpstr>Erasmus +</vt:lpstr>
      <vt:lpstr>Partneri</vt:lpstr>
      <vt:lpstr>Projektu logo</vt:lpstr>
      <vt:lpstr>LPIA</vt:lpstr>
      <vt:lpstr>Bezmaksas info</vt:lpstr>
      <vt:lpstr>Bezmaksas semināri</vt:lpstr>
      <vt:lpstr>Idejas</vt:lpstr>
      <vt:lpstr>PowerPoint prezentācija</vt:lpstr>
      <vt:lpstr>Nereģistrēts lietotājs</vt:lpstr>
      <vt:lpstr>PowerPoint prezentācija</vt:lpstr>
      <vt:lpstr>Ticiet, ka jūs varat vairāk, nekā domājat!                                 Ilze</vt:lpstr>
    </vt:vector>
  </TitlesOfParts>
  <Company>māja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Eiropas pieaugušo izglītības platformas EPALE iespējas</dc:title>
  <dc:creator>Linards</dc:creator>
  <cp:lastModifiedBy>Solvita Kibere</cp:lastModifiedBy>
  <cp:revision>8</cp:revision>
  <dcterms:created xsi:type="dcterms:W3CDTF">2022-10-02T19:57:23Z</dcterms:created>
  <dcterms:modified xsi:type="dcterms:W3CDTF">2022-10-03T07:54:20Z</dcterms:modified>
</cp:coreProperties>
</file>